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9.xml" ContentType="application/vnd.openxmlformats-officedocument.presentationml.notesSlide+xml"/>
  <Override PartName="/ppt/charts/chart5.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3.xml" ContentType="application/vnd.openxmlformats-officedocument.presentationml.notesSlide+xml"/>
  <Override PartName="/ppt/charts/chart6.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3767" r:id="rId3"/>
    <p:sldMasterId id="2147483760" r:id="rId4"/>
    <p:sldMasterId id="2147483756" r:id="rId5"/>
  </p:sldMasterIdLst>
  <p:notesMasterIdLst>
    <p:notesMasterId r:id="rId45"/>
  </p:notesMasterIdLst>
  <p:handoutMasterIdLst>
    <p:handoutMasterId r:id="rId46"/>
  </p:handoutMasterIdLst>
  <p:sldIdLst>
    <p:sldId id="256" r:id="rId6"/>
    <p:sldId id="376" r:id="rId7"/>
    <p:sldId id="469" r:id="rId8"/>
    <p:sldId id="513" r:id="rId9"/>
    <p:sldId id="479" r:id="rId10"/>
    <p:sldId id="470" r:id="rId11"/>
    <p:sldId id="487" r:id="rId12"/>
    <p:sldId id="506" r:id="rId13"/>
    <p:sldId id="507" r:id="rId14"/>
    <p:sldId id="496" r:id="rId15"/>
    <p:sldId id="497" r:id="rId16"/>
    <p:sldId id="512" r:id="rId17"/>
    <p:sldId id="490" r:id="rId18"/>
    <p:sldId id="491" r:id="rId19"/>
    <p:sldId id="492" r:id="rId20"/>
    <p:sldId id="493" r:id="rId21"/>
    <p:sldId id="494" r:id="rId22"/>
    <p:sldId id="495" r:id="rId23"/>
    <p:sldId id="508" r:id="rId24"/>
    <p:sldId id="498" r:id="rId25"/>
    <p:sldId id="499" r:id="rId26"/>
    <p:sldId id="500" r:id="rId27"/>
    <p:sldId id="501" r:id="rId28"/>
    <p:sldId id="509" r:id="rId29"/>
    <p:sldId id="514" r:id="rId30"/>
    <p:sldId id="406" r:id="rId31"/>
    <p:sldId id="454" r:id="rId32"/>
    <p:sldId id="456" r:id="rId33"/>
    <p:sldId id="457" r:id="rId34"/>
    <p:sldId id="458" r:id="rId35"/>
    <p:sldId id="459" r:id="rId36"/>
    <p:sldId id="460" r:id="rId37"/>
    <p:sldId id="461" r:id="rId38"/>
    <p:sldId id="462" r:id="rId39"/>
    <p:sldId id="404" r:id="rId40"/>
    <p:sldId id="405" r:id="rId41"/>
    <p:sldId id="503" r:id="rId42"/>
    <p:sldId id="505" r:id="rId43"/>
    <p:sldId id="364" r:id="rId44"/>
  </p:sldIdLst>
  <p:sldSz cx="9144000" cy="6858000" type="screen4x3"/>
  <p:notesSz cx="6797675" cy="9926638"/>
  <p:defaultTextStyle>
    <a:defPPr>
      <a:defRPr lang="en-GB"/>
    </a:defPPr>
    <a:lvl1pPr algn="l" rtl="0" fontAlgn="base">
      <a:spcBef>
        <a:spcPct val="0"/>
      </a:spcBef>
      <a:spcAft>
        <a:spcPct val="50000"/>
      </a:spcAft>
      <a:defRPr sz="1200" kern="1200">
        <a:solidFill>
          <a:schemeClr val="bg1"/>
        </a:solidFill>
        <a:latin typeface="Arial" pitchFamily="34" charset="0"/>
        <a:ea typeface="+mn-ea"/>
        <a:cs typeface="Arial" pitchFamily="34" charset="0"/>
      </a:defRPr>
    </a:lvl1pPr>
    <a:lvl2pPr marL="457200" algn="l" rtl="0" fontAlgn="base">
      <a:spcBef>
        <a:spcPct val="0"/>
      </a:spcBef>
      <a:spcAft>
        <a:spcPct val="50000"/>
      </a:spcAft>
      <a:defRPr sz="1200" kern="1200">
        <a:solidFill>
          <a:schemeClr val="bg1"/>
        </a:solidFill>
        <a:latin typeface="Arial" pitchFamily="34" charset="0"/>
        <a:ea typeface="+mn-ea"/>
        <a:cs typeface="Arial" pitchFamily="34" charset="0"/>
      </a:defRPr>
    </a:lvl2pPr>
    <a:lvl3pPr marL="914400" algn="l" rtl="0" fontAlgn="base">
      <a:spcBef>
        <a:spcPct val="0"/>
      </a:spcBef>
      <a:spcAft>
        <a:spcPct val="50000"/>
      </a:spcAft>
      <a:defRPr sz="1200" kern="1200">
        <a:solidFill>
          <a:schemeClr val="bg1"/>
        </a:solidFill>
        <a:latin typeface="Arial" pitchFamily="34" charset="0"/>
        <a:ea typeface="+mn-ea"/>
        <a:cs typeface="Arial" pitchFamily="34" charset="0"/>
      </a:defRPr>
    </a:lvl3pPr>
    <a:lvl4pPr marL="1371600" algn="l" rtl="0" fontAlgn="base">
      <a:spcBef>
        <a:spcPct val="0"/>
      </a:spcBef>
      <a:spcAft>
        <a:spcPct val="50000"/>
      </a:spcAft>
      <a:defRPr sz="1200" kern="1200">
        <a:solidFill>
          <a:schemeClr val="bg1"/>
        </a:solidFill>
        <a:latin typeface="Arial" pitchFamily="34" charset="0"/>
        <a:ea typeface="+mn-ea"/>
        <a:cs typeface="Arial" pitchFamily="34" charset="0"/>
      </a:defRPr>
    </a:lvl4pPr>
    <a:lvl5pPr marL="1828800" algn="l" rtl="0" fontAlgn="base">
      <a:spcBef>
        <a:spcPct val="0"/>
      </a:spcBef>
      <a:spcAft>
        <a:spcPct val="50000"/>
      </a:spcAft>
      <a:defRPr sz="1200" kern="1200">
        <a:solidFill>
          <a:schemeClr val="bg1"/>
        </a:solidFill>
        <a:latin typeface="Arial" pitchFamily="34" charset="0"/>
        <a:ea typeface="+mn-ea"/>
        <a:cs typeface="Arial" pitchFamily="34" charset="0"/>
      </a:defRPr>
    </a:lvl5pPr>
    <a:lvl6pPr marL="2286000" algn="l" defTabSz="914400" rtl="0" eaLnBrk="1" latinLnBrk="0" hangingPunct="1">
      <a:defRPr sz="1200" kern="1200">
        <a:solidFill>
          <a:schemeClr val="bg1"/>
        </a:solidFill>
        <a:latin typeface="Arial" pitchFamily="34" charset="0"/>
        <a:ea typeface="+mn-ea"/>
        <a:cs typeface="Arial" pitchFamily="34" charset="0"/>
      </a:defRPr>
    </a:lvl6pPr>
    <a:lvl7pPr marL="2743200" algn="l" defTabSz="914400" rtl="0" eaLnBrk="1" latinLnBrk="0" hangingPunct="1">
      <a:defRPr sz="1200" kern="1200">
        <a:solidFill>
          <a:schemeClr val="bg1"/>
        </a:solidFill>
        <a:latin typeface="Arial" pitchFamily="34" charset="0"/>
        <a:ea typeface="+mn-ea"/>
        <a:cs typeface="Arial" pitchFamily="34" charset="0"/>
      </a:defRPr>
    </a:lvl7pPr>
    <a:lvl8pPr marL="3200400" algn="l" defTabSz="914400" rtl="0" eaLnBrk="1" latinLnBrk="0" hangingPunct="1">
      <a:defRPr sz="1200" kern="1200">
        <a:solidFill>
          <a:schemeClr val="bg1"/>
        </a:solidFill>
        <a:latin typeface="Arial" pitchFamily="34" charset="0"/>
        <a:ea typeface="+mn-ea"/>
        <a:cs typeface="Arial" pitchFamily="34" charset="0"/>
      </a:defRPr>
    </a:lvl8pPr>
    <a:lvl9pPr marL="3657600" algn="l" defTabSz="914400" rtl="0" eaLnBrk="1" latinLnBrk="0" hangingPunct="1">
      <a:defRPr sz="1200"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009">
          <p15:clr>
            <a:srgbClr val="A4A3A4"/>
          </p15:clr>
        </p15:guide>
        <p15:guide id="2" orient="horz" pos="3907">
          <p15:clr>
            <a:srgbClr val="A4A3A4"/>
          </p15:clr>
        </p15:guide>
        <p15:guide id="3" orient="horz" pos="1376">
          <p15:clr>
            <a:srgbClr val="A4A3A4"/>
          </p15:clr>
        </p15:guide>
        <p15:guide id="4" pos="5554">
          <p15:clr>
            <a:srgbClr val="A4A3A4"/>
          </p15:clr>
        </p15:guide>
        <p15:guide id="5" pos="3193">
          <p15:clr>
            <a:srgbClr val="A4A3A4"/>
          </p15:clr>
        </p15:guide>
        <p15:guide id="6" pos="207">
          <p15:clr>
            <a:srgbClr val="A4A3A4"/>
          </p15:clr>
        </p15:guide>
        <p15:guide id="7" pos="2886">
          <p15:clr>
            <a:srgbClr val="A4A3A4"/>
          </p15:clr>
        </p15:guide>
        <p15:guide id="8" pos="627">
          <p15:clr>
            <a:srgbClr val="A4A3A4"/>
          </p15:clr>
        </p15:guide>
        <p15:guide id="9" pos="40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F0000"/>
    <a:srgbClr val="86C8FE"/>
    <a:srgbClr val="175E54"/>
    <a:srgbClr val="177671"/>
    <a:srgbClr val="BEE1FE"/>
    <a:srgbClr val="414141"/>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7" autoAdjust="0"/>
    <p:restoredTop sz="94163" autoAdjust="0"/>
  </p:normalViewPr>
  <p:slideViewPr>
    <p:cSldViewPr snapToGrid="0" snapToObjects="1">
      <p:cViewPr varScale="1">
        <p:scale>
          <a:sx n="70" d="100"/>
          <a:sy n="70" d="100"/>
        </p:scale>
        <p:origin x="1548" y="72"/>
      </p:cViewPr>
      <p:guideLst>
        <p:guide orient="horz" pos="1009"/>
        <p:guide orient="horz" pos="3907"/>
        <p:guide orient="horz" pos="1376"/>
        <p:guide pos="5554"/>
        <p:guide pos="3193"/>
        <p:guide pos="207"/>
        <p:guide pos="2886"/>
        <p:guide pos="627"/>
        <p:guide pos="403"/>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3" d="100"/>
          <a:sy n="73" d="100"/>
        </p:scale>
        <p:origin x="-149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Erik\AppData\Local\Packages\Microsoft.MicrosoftEdge_8wekyb3d8bbwe\TempState\Downloads\7!_FrontclearBlocks_Evaluation_CBA_20180408.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Overnight repo rates on KASE</a:t>
            </a:r>
            <a:endParaRPr lang="ru-RU">
              <a:effectLst/>
            </a:endParaRPr>
          </a:p>
        </c:rich>
      </c:tx>
      <c:overlay val="0"/>
    </c:title>
    <c:autoTitleDeleted val="0"/>
    <c:plotArea>
      <c:layout>
        <c:manualLayout>
          <c:layoutTarget val="inner"/>
          <c:xMode val="edge"/>
          <c:yMode val="edge"/>
          <c:x val="4.4326542515518895E-2"/>
          <c:y val="0.14990409852614578"/>
          <c:w val="0.94112319293421653"/>
          <c:h val="0.49736254122080892"/>
        </c:manualLayout>
      </c:layout>
      <c:lineChart>
        <c:grouping val="standard"/>
        <c:varyColors val="0"/>
        <c:ser>
          <c:idx val="0"/>
          <c:order val="0"/>
          <c:tx>
            <c:strRef>
              <c:f>'График 1'!$B$2</c:f>
              <c:strCache>
                <c:ptCount val="1"/>
                <c:pt idx="0">
                  <c:v>Banks - banks</c:v>
                </c:pt>
              </c:strCache>
            </c:strRef>
          </c:tx>
          <c:marker>
            <c:symbol val="none"/>
          </c:marker>
          <c:cat>
            <c:numRef>
              <c:f>'График 1'!$A$230:$A$720</c:f>
              <c:numCache>
                <c:formatCode>dd\.mm\.yyyy</c:formatCode>
                <c:ptCount val="491"/>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43378</c:v>
                </c:pt>
                <c:pt idx="433">
                  <c:v>43381</c:v>
                </c:pt>
                <c:pt idx="434">
                  <c:v>43382</c:v>
                </c:pt>
                <c:pt idx="435">
                  <c:v>43383</c:v>
                </c:pt>
                <c:pt idx="436">
                  <c:v>43384</c:v>
                </c:pt>
                <c:pt idx="437">
                  <c:v>43385</c:v>
                </c:pt>
                <c:pt idx="438">
                  <c:v>43388</c:v>
                </c:pt>
                <c:pt idx="439">
                  <c:v>43389</c:v>
                </c:pt>
                <c:pt idx="440">
                  <c:v>43390</c:v>
                </c:pt>
                <c:pt idx="441">
                  <c:v>43391</c:v>
                </c:pt>
                <c:pt idx="442">
                  <c:v>43392</c:v>
                </c:pt>
                <c:pt idx="443">
                  <c:v>43395</c:v>
                </c:pt>
                <c:pt idx="444">
                  <c:v>43396</c:v>
                </c:pt>
                <c:pt idx="445">
                  <c:v>43397</c:v>
                </c:pt>
                <c:pt idx="446">
                  <c:v>43398</c:v>
                </c:pt>
                <c:pt idx="447">
                  <c:v>43399</c:v>
                </c:pt>
                <c:pt idx="448">
                  <c:v>43402</c:v>
                </c:pt>
                <c:pt idx="449">
                  <c:v>43403</c:v>
                </c:pt>
                <c:pt idx="450">
                  <c:v>43404</c:v>
                </c:pt>
                <c:pt idx="451">
                  <c:v>43405</c:v>
                </c:pt>
                <c:pt idx="452">
                  <c:v>43406</c:v>
                </c:pt>
                <c:pt idx="453">
                  <c:v>43409</c:v>
                </c:pt>
                <c:pt idx="454">
                  <c:v>43410</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43438</c:v>
                </c:pt>
                <c:pt idx="474">
                  <c:v>43439</c:v>
                </c:pt>
                <c:pt idx="475">
                  <c:v>43440</c:v>
                </c:pt>
                <c:pt idx="476">
                  <c:v>43441</c:v>
                </c:pt>
                <c:pt idx="477">
                  <c:v>43444</c:v>
                </c:pt>
                <c:pt idx="478">
                  <c:v>43445</c:v>
                </c:pt>
                <c:pt idx="479">
                  <c:v>43446</c:v>
                </c:pt>
                <c:pt idx="480">
                  <c:v>43447</c:v>
                </c:pt>
                <c:pt idx="481">
                  <c:v>43448</c:v>
                </c:pt>
                <c:pt idx="482">
                  <c:v>43453</c:v>
                </c:pt>
                <c:pt idx="483">
                  <c:v>43454</c:v>
                </c:pt>
                <c:pt idx="484">
                  <c:v>43455</c:v>
                </c:pt>
                <c:pt idx="485">
                  <c:v>43458</c:v>
                </c:pt>
                <c:pt idx="486">
                  <c:v>43459</c:v>
                </c:pt>
                <c:pt idx="487">
                  <c:v>43460</c:v>
                </c:pt>
                <c:pt idx="488">
                  <c:v>43461</c:v>
                </c:pt>
                <c:pt idx="489">
                  <c:v>43462</c:v>
                </c:pt>
                <c:pt idx="490">
                  <c:v>43463</c:v>
                </c:pt>
              </c:numCache>
            </c:numRef>
          </c:cat>
          <c:val>
            <c:numRef>
              <c:f>'График 1'!$B$230:$B$720</c:f>
              <c:numCache>
                <c:formatCode>General</c:formatCode>
                <c:ptCount val="491"/>
                <c:pt idx="0">
                  <c:v>12.18637960635651</c:v>
                </c:pt>
                <c:pt idx="1">
                  <c:v>12.584075374548986</c:v>
                </c:pt>
                <c:pt idx="2">
                  <c:v>12.510982791977339</c:v>
                </c:pt>
                <c:pt idx="3">
                  <c:v>12.407680379400826</c:v>
                </c:pt>
                <c:pt idx="4">
                  <c:v>12.019187685232415</c:v>
                </c:pt>
                <c:pt idx="5">
                  <c:v>12.307886520276579</c:v>
                </c:pt>
                <c:pt idx="6">
                  <c:v>12.007189408397815</c:v>
                </c:pt>
                <c:pt idx="7">
                  <c:v>11.321169037808289</c:v>
                </c:pt>
                <c:pt idx="8">
                  <c:v>11.259323515642484</c:v>
                </c:pt>
                <c:pt idx="9">
                  <c:v>11.644459165497567</c:v>
                </c:pt>
                <c:pt idx="10">
                  <c:v>12.059304295144068</c:v>
                </c:pt>
                <c:pt idx="11">
                  <c:v>11.638336752125351</c:v>
                </c:pt>
                <c:pt idx="12">
                  <c:v>11.645622219267832</c:v>
                </c:pt>
                <c:pt idx="13">
                  <c:v>11.354476701760692</c:v>
                </c:pt>
                <c:pt idx="14">
                  <c:v>11.269661510575206</c:v>
                </c:pt>
                <c:pt idx="15">
                  <c:v>11.741823559423128</c:v>
                </c:pt>
                <c:pt idx="16">
                  <c:v>11.477094790416805</c:v>
                </c:pt>
                <c:pt idx="17">
                  <c:v>11.515361757034089</c:v>
                </c:pt>
                <c:pt idx="18">
                  <c:v>12.051578366416971</c:v>
                </c:pt>
                <c:pt idx="19">
                  <c:v>11.567937944647641</c:v>
                </c:pt>
                <c:pt idx="20">
                  <c:v>11.373935674257295</c:v>
                </c:pt>
                <c:pt idx="21">
                  <c:v>11.441181672600726</c:v>
                </c:pt>
                <c:pt idx="22">
                  <c:v>11.462385419815178</c:v>
                </c:pt>
                <c:pt idx="23">
                  <c:v>11.293259480356815</c:v>
                </c:pt>
                <c:pt idx="24">
                  <c:v>11.664400582491464</c:v>
                </c:pt>
                <c:pt idx="25">
                  <c:v>11.815671430337801</c:v>
                </c:pt>
                <c:pt idx="26">
                  <c:v>11.309434545743766</c:v>
                </c:pt>
                <c:pt idx="27">
                  <c:v>11.26219376500288</c:v>
                </c:pt>
                <c:pt idx="28">
                  <c:v>11.384181268195855</c:v>
                </c:pt>
                <c:pt idx="29">
                  <c:v>11.524110086176167</c:v>
                </c:pt>
                <c:pt idx="30">
                  <c:v>11.433514724811511</c:v>
                </c:pt>
                <c:pt idx="31">
                  <c:v>11.227086374906174</c:v>
                </c:pt>
                <c:pt idx="32">
                  <c:v>11.231351078911416</c:v>
                </c:pt>
                <c:pt idx="33">
                  <c:v>11.276706826065942</c:v>
                </c:pt>
                <c:pt idx="34">
                  <c:v>10.614213828586159</c:v>
                </c:pt>
                <c:pt idx="35">
                  <c:v>10.521262439791704</c:v>
                </c:pt>
                <c:pt idx="36">
                  <c:v>10.249207250781334</c:v>
                </c:pt>
                <c:pt idx="37">
                  <c:v>10.141280392600899</c:v>
                </c:pt>
                <c:pt idx="38">
                  <c:v>10.129018203239976</c:v>
                </c:pt>
                <c:pt idx="39">
                  <c:v>10.255666684784517</c:v>
                </c:pt>
                <c:pt idx="40">
                  <c:v>10.281296176688604</c:v>
                </c:pt>
                <c:pt idx="41">
                  <c:v>10.386613878014295</c:v>
                </c:pt>
                <c:pt idx="42">
                  <c:v>10.206677530725374</c:v>
                </c:pt>
                <c:pt idx="43">
                  <c:v>10.111257070915197</c:v>
                </c:pt>
                <c:pt idx="44">
                  <c:v>10.273602784470757</c:v>
                </c:pt>
                <c:pt idx="45">
                  <c:v>10.299463656921866</c:v>
                </c:pt>
                <c:pt idx="46">
                  <c:v>10.286982432734023</c:v>
                </c:pt>
                <c:pt idx="47">
                  <c:v>10.239561419403815</c:v>
                </c:pt>
                <c:pt idx="48">
                  <c:v>10.245701602690856</c:v>
                </c:pt>
                <c:pt idx="49">
                  <c:v>10.672111900945902</c:v>
                </c:pt>
                <c:pt idx="50">
                  <c:v>10.950357020754486</c:v>
                </c:pt>
                <c:pt idx="51">
                  <c:v>10.647473988482789</c:v>
                </c:pt>
                <c:pt idx="52">
                  <c:v>10.249930280482944</c:v>
                </c:pt>
                <c:pt idx="53">
                  <c:v>10.351795769930233</c:v>
                </c:pt>
                <c:pt idx="54">
                  <c:v>10.189016873734401</c:v>
                </c:pt>
                <c:pt idx="55">
                  <c:v>10.156832034622996</c:v>
                </c:pt>
                <c:pt idx="56">
                  <c:v>10.131563800896995</c:v>
                </c:pt>
                <c:pt idx="57">
                  <c:v>10.233982275531213</c:v>
                </c:pt>
                <c:pt idx="58">
                  <c:v>10.239320544997064</c:v>
                </c:pt>
                <c:pt idx="59">
                  <c:v>10.300099493588815</c:v>
                </c:pt>
                <c:pt idx="60">
                  <c:v>10.205175147086015</c:v>
                </c:pt>
                <c:pt idx="61">
                  <c:v>10.214511983871333</c:v>
                </c:pt>
                <c:pt idx="62">
                  <c:v>10.197918535640776</c:v>
                </c:pt>
                <c:pt idx="63">
                  <c:v>10.219436978616255</c:v>
                </c:pt>
                <c:pt idx="64">
                  <c:v>10.205584763652931</c:v>
                </c:pt>
                <c:pt idx="65">
                  <c:v>10.389602158075897</c:v>
                </c:pt>
                <c:pt idx="66">
                  <c:v>10.691294308659444</c:v>
                </c:pt>
                <c:pt idx="67">
                  <c:v>11.421422827668149</c:v>
                </c:pt>
                <c:pt idx="68">
                  <c:v>11.636226412020912</c:v>
                </c:pt>
                <c:pt idx="69">
                  <c:v>11.231687106785845</c:v>
                </c:pt>
                <c:pt idx="70">
                  <c:v>10.900062766148174</c:v>
                </c:pt>
                <c:pt idx="71">
                  <c:v>10.364505297184365</c:v>
                </c:pt>
                <c:pt idx="72">
                  <c:v>10.331115788556367</c:v>
                </c:pt>
                <c:pt idx="73">
                  <c:v>10.379100406551775</c:v>
                </c:pt>
                <c:pt idx="74">
                  <c:v>10.361134855560421</c:v>
                </c:pt>
                <c:pt idx="75">
                  <c:v>10.323834998794332</c:v>
                </c:pt>
                <c:pt idx="76">
                  <c:v>10.123412464471539</c:v>
                </c:pt>
                <c:pt idx="77">
                  <c:v>10.222346888069985</c:v>
                </c:pt>
                <c:pt idx="78">
                  <c:v>10.296797419377556</c:v>
                </c:pt>
                <c:pt idx="79">
                  <c:v>10.189373005544878</c:v>
                </c:pt>
                <c:pt idx="80">
                  <c:v>10.071956975581148</c:v>
                </c:pt>
                <c:pt idx="81">
                  <c:v>10.035884462642223</c:v>
                </c:pt>
                <c:pt idx="82">
                  <c:v>10.010622286545711</c:v>
                </c:pt>
                <c:pt idx="83">
                  <c:v>10.018068726132537</c:v>
                </c:pt>
                <c:pt idx="84">
                  <c:v>10.02311012098331</c:v>
                </c:pt>
                <c:pt idx="85">
                  <c:v>10.006379573255854</c:v>
                </c:pt>
                <c:pt idx="86">
                  <c:v>10.028009180274895</c:v>
                </c:pt>
                <c:pt idx="87">
                  <c:v>10.051553914655464</c:v>
                </c:pt>
                <c:pt idx="88">
                  <c:v>10.138436795455211</c:v>
                </c:pt>
                <c:pt idx="89">
                  <c:v>10.066734616268546</c:v>
                </c:pt>
                <c:pt idx="90">
                  <c:v>10.051330228286838</c:v>
                </c:pt>
                <c:pt idx="91">
                  <c:v>10.072175336805444</c:v>
                </c:pt>
                <c:pt idx="92">
                  <c:v>10.274914146305106</c:v>
                </c:pt>
                <c:pt idx="93">
                  <c:v>10.568291473997773</c:v>
                </c:pt>
                <c:pt idx="94">
                  <c:v>10.079005154003019</c:v>
                </c:pt>
                <c:pt idx="95">
                  <c:v>10.019355614549747</c:v>
                </c:pt>
                <c:pt idx="96">
                  <c:v>10.042155809229834</c:v>
                </c:pt>
                <c:pt idx="97">
                  <c:v>10.009938154528021</c:v>
                </c:pt>
                <c:pt idx="98">
                  <c:v>10.030347499765767</c:v>
                </c:pt>
                <c:pt idx="99">
                  <c:v>10.019366929028553</c:v>
                </c:pt>
                <c:pt idx="100">
                  <c:v>10</c:v>
                </c:pt>
                <c:pt idx="101">
                  <c:v>10.0001</c:v>
                </c:pt>
                <c:pt idx="102">
                  <c:v>9.5024779587454979</c:v>
                </c:pt>
                <c:pt idx="103">
                  <c:v>9.5000999999999998</c:v>
                </c:pt>
                <c:pt idx="104">
                  <c:v>9.5008887985063488</c:v>
                </c:pt>
                <c:pt idx="105">
                  <c:v>9.504361245887571</c:v>
                </c:pt>
                <c:pt idx="106">
                  <c:v>9.5015038593702705</c:v>
                </c:pt>
                <c:pt idx="107">
                  <c:v>9.5016930310707721</c:v>
                </c:pt>
                <c:pt idx="108">
                  <c:v>9.5115584844536603</c:v>
                </c:pt>
                <c:pt idx="109">
                  <c:v>9.5015000000116743</c:v>
                </c:pt>
                <c:pt idx="110">
                  <c:v>9.285836531888874</c:v>
                </c:pt>
                <c:pt idx="111">
                  <c:v>9.5010849654464131</c:v>
                </c:pt>
                <c:pt idx="112">
                  <c:v>9.5008276992362148</c:v>
                </c:pt>
                <c:pt idx="113">
                  <c:v>9.5031462477129143</c:v>
                </c:pt>
                <c:pt idx="114">
                  <c:v>9.5268249589218907</c:v>
                </c:pt>
                <c:pt idx="115">
                  <c:v>9.5439510688404567</c:v>
                </c:pt>
                <c:pt idx="116">
                  <c:v>9.5269573961512553</c:v>
                </c:pt>
                <c:pt idx="117">
                  <c:v>10.218549634941013</c:v>
                </c:pt>
                <c:pt idx="118">
                  <c:v>9.7061283136214467</c:v>
                </c:pt>
                <c:pt idx="119">
                  <c:v>9.6133882028533399</c:v>
                </c:pt>
                <c:pt idx="120">
                  <c:v>9.6767423035362956</c:v>
                </c:pt>
                <c:pt idx="121">
                  <c:v>10.076655054701154</c:v>
                </c:pt>
                <c:pt idx="122">
                  <c:v>11.107974316790628</c:v>
                </c:pt>
                <c:pt idx="123">
                  <c:v>9.9109000154999514</c:v>
                </c:pt>
                <c:pt idx="124">
                  <c:v>9.5329926327712222</c:v>
                </c:pt>
                <c:pt idx="125">
                  <c:v>9.3093501296664982</c:v>
                </c:pt>
                <c:pt idx="126">
                  <c:v>9.4502109908093956</c:v>
                </c:pt>
                <c:pt idx="127">
                  <c:v>9.5037508292837156</c:v>
                </c:pt>
                <c:pt idx="128">
                  <c:v>9.5038400877425726</c:v>
                </c:pt>
                <c:pt idx="129">
                  <c:v>9.5043339023872608</c:v>
                </c:pt>
                <c:pt idx="130">
                  <c:v>9.508970722586275</c:v>
                </c:pt>
                <c:pt idx="131">
                  <c:v>9.5093945028952263</c:v>
                </c:pt>
                <c:pt idx="132">
                  <c:v>9.5068576066939237</c:v>
                </c:pt>
                <c:pt idx="133">
                  <c:v>9.5016081388127951</c:v>
                </c:pt>
                <c:pt idx="134">
                  <c:v>9.50832714765078</c:v>
                </c:pt>
                <c:pt idx="135">
                  <c:v>9.5236750857812957</c:v>
                </c:pt>
                <c:pt idx="136">
                  <c:v>9.5208010758556298</c:v>
                </c:pt>
                <c:pt idx="137">
                  <c:v>9.5094786168357199</c:v>
                </c:pt>
                <c:pt idx="138">
                  <c:v>9.512934801295275</c:v>
                </c:pt>
                <c:pt idx="139">
                  <c:v>9.5111556955433834</c:v>
                </c:pt>
                <c:pt idx="140">
                  <c:v>9.5138950192796603</c:v>
                </c:pt>
                <c:pt idx="141">
                  <c:v>9.5033458398855934</c:v>
                </c:pt>
                <c:pt idx="142">
                  <c:v>9.5048741583243697</c:v>
                </c:pt>
                <c:pt idx="143">
                  <c:v>9.5336479097939293</c:v>
                </c:pt>
                <c:pt idx="144">
                  <c:v>9.5132231276809414</c:v>
                </c:pt>
                <c:pt idx="145">
                  <c:v>9.5226813951114355</c:v>
                </c:pt>
                <c:pt idx="146">
                  <c:v>9.5280272192444997</c:v>
                </c:pt>
                <c:pt idx="147">
                  <c:v>9.5191694516088958</c:v>
                </c:pt>
                <c:pt idx="148">
                  <c:v>9.5213732624071863</c:v>
                </c:pt>
                <c:pt idx="149">
                  <c:v>9.5087139141479149</c:v>
                </c:pt>
                <c:pt idx="150">
                  <c:v>9.5413776140604067</c:v>
                </c:pt>
                <c:pt idx="151">
                  <c:v>9.5205079082200559</c:v>
                </c:pt>
                <c:pt idx="152">
                  <c:v>9.5100749039685013</c:v>
                </c:pt>
                <c:pt idx="153">
                  <c:v>9.5084227168822189</c:v>
                </c:pt>
                <c:pt idx="154">
                  <c:v>9.5050526415722718</c:v>
                </c:pt>
                <c:pt idx="155">
                  <c:v>9.5050341630545194</c:v>
                </c:pt>
                <c:pt idx="156">
                  <c:v>9.2618099280812984</c:v>
                </c:pt>
                <c:pt idx="157">
                  <c:v>9.2510007023569507</c:v>
                </c:pt>
                <c:pt idx="158">
                  <c:v>9.3218561453541859</c:v>
                </c:pt>
                <c:pt idx="159">
                  <c:v>9.3440021176957231</c:v>
                </c:pt>
                <c:pt idx="160">
                  <c:v>9.2742328465372239</c:v>
                </c:pt>
                <c:pt idx="161">
                  <c:v>9.3298503124693006</c:v>
                </c:pt>
                <c:pt idx="162">
                  <c:v>9.2670669361017435</c:v>
                </c:pt>
                <c:pt idx="163">
                  <c:v>8.7596771910025168</c:v>
                </c:pt>
                <c:pt idx="164">
                  <c:v>8.9165008338729965</c:v>
                </c:pt>
                <c:pt idx="165">
                  <c:v>9.4025721740734127</c:v>
                </c:pt>
                <c:pt idx="166">
                  <c:v>9.2746877446375837</c:v>
                </c:pt>
                <c:pt idx="167">
                  <c:v>9.3129649313007867</c:v>
                </c:pt>
                <c:pt idx="168">
                  <c:v>9.0765418305143442</c:v>
                </c:pt>
                <c:pt idx="169">
                  <c:v>9.2297338749040705</c:v>
                </c:pt>
                <c:pt idx="170">
                  <c:v>9.1886825439399722</c:v>
                </c:pt>
                <c:pt idx="171">
                  <c:v>9.3422991605897288</c:v>
                </c:pt>
                <c:pt idx="172">
                  <c:v>9.255920669083018</c:v>
                </c:pt>
                <c:pt idx="173">
                  <c:v>9.2072860259302871</c:v>
                </c:pt>
                <c:pt idx="174">
                  <c:v>9.2490828724302663</c:v>
                </c:pt>
                <c:pt idx="175">
                  <c:v>9.2722462345846868</c:v>
                </c:pt>
                <c:pt idx="176">
                  <c:v>9.1616279570915413</c:v>
                </c:pt>
                <c:pt idx="177">
                  <c:v>9.2646866370047949</c:v>
                </c:pt>
                <c:pt idx="178">
                  <c:v>9.2525197827810626</c:v>
                </c:pt>
                <c:pt idx="179">
                  <c:v>9.2537955716166405</c:v>
                </c:pt>
                <c:pt idx="180">
                  <c:v>9.265191863768651</c:v>
                </c:pt>
                <c:pt idx="181">
                  <c:v>9.2745931925985463</c:v>
                </c:pt>
                <c:pt idx="182">
                  <c:v>9.4039615846650335</c:v>
                </c:pt>
                <c:pt idx="183">
                  <c:v>9.2537371368216714</c:v>
                </c:pt>
                <c:pt idx="184">
                  <c:v>9.2630604560698195</c:v>
                </c:pt>
                <c:pt idx="185">
                  <c:v>9.2563225685150972</c:v>
                </c:pt>
                <c:pt idx="186">
                  <c:v>9.3087373441181214</c:v>
                </c:pt>
                <c:pt idx="187">
                  <c:v>9.2699030143213843</c:v>
                </c:pt>
                <c:pt idx="188">
                  <c:v>9.2591929061760432</c:v>
                </c:pt>
                <c:pt idx="189">
                  <c:v>9.256749778966249</c:v>
                </c:pt>
                <c:pt idx="190">
                  <c:v>9.2757574918518593</c:v>
                </c:pt>
                <c:pt idx="191">
                  <c:v>9.265849953953186</c:v>
                </c:pt>
                <c:pt idx="192">
                  <c:v>9.2617121755323648</c:v>
                </c:pt>
                <c:pt idx="193">
                  <c:v>9.2628624608247367</c:v>
                </c:pt>
                <c:pt idx="194">
                  <c:v>9.2666649503531922</c:v>
                </c:pt>
                <c:pt idx="195">
                  <c:v>9.2550410050536396</c:v>
                </c:pt>
                <c:pt idx="196">
                  <c:v>9.3195243816736131</c:v>
                </c:pt>
                <c:pt idx="197">
                  <c:v>9.3396713870794734</c:v>
                </c:pt>
                <c:pt idx="198">
                  <c:v>9.2618587178020153</c:v>
                </c:pt>
                <c:pt idx="199">
                  <c:v>9.2981091439148997</c:v>
                </c:pt>
                <c:pt idx="200">
                  <c:v>9.3613363175363808</c:v>
                </c:pt>
                <c:pt idx="201">
                  <c:v>9.2847052570387572</c:v>
                </c:pt>
                <c:pt idx="202">
                  <c:v>9.3191407943891207</c:v>
                </c:pt>
                <c:pt idx="203">
                  <c:v>10.047774386578583</c:v>
                </c:pt>
                <c:pt idx="204">
                  <c:v>9.2918948438102316</c:v>
                </c:pt>
                <c:pt idx="205">
                  <c:v>9.3043342059941718</c:v>
                </c:pt>
                <c:pt idx="206">
                  <c:v>9.4546411375252095</c:v>
                </c:pt>
                <c:pt idx="207">
                  <c:v>9.5991031815696015</c:v>
                </c:pt>
                <c:pt idx="208">
                  <c:v>9.6535014554806224</c:v>
                </c:pt>
                <c:pt idx="209">
                  <c:v>10.327315430206205</c:v>
                </c:pt>
                <c:pt idx="210">
                  <c:v>9.5637374410305291</c:v>
                </c:pt>
                <c:pt idx="211">
                  <c:v>9.4989447324002576</c:v>
                </c:pt>
                <c:pt idx="212">
                  <c:v>9.6617706409829882</c:v>
                </c:pt>
                <c:pt idx="213">
                  <c:v>9.4209422155916833</c:v>
                </c:pt>
                <c:pt idx="214">
                  <c:v>9.5463856070895137</c:v>
                </c:pt>
                <c:pt idx="215">
                  <c:v>9.2908861206711268</c:v>
                </c:pt>
                <c:pt idx="216">
                  <c:v>9.2925163910780562</c:v>
                </c:pt>
                <c:pt idx="217">
                  <c:v>9.2665210737822328</c:v>
                </c:pt>
                <c:pt idx="218">
                  <c:v>9.279236431346952</c:v>
                </c:pt>
                <c:pt idx="219">
                  <c:v>9.3079500118845484</c:v>
                </c:pt>
                <c:pt idx="220">
                  <c:v>9.278867624179405</c:v>
                </c:pt>
                <c:pt idx="221">
                  <c:v>9.2660068222389604</c:v>
                </c:pt>
                <c:pt idx="222">
                  <c:v>10.231815655678499</c:v>
                </c:pt>
                <c:pt idx="223">
                  <c:v>9.8095409362208379</c:v>
                </c:pt>
                <c:pt idx="224">
                  <c:v>10.064954659082215</c:v>
                </c:pt>
                <c:pt idx="225">
                  <c:v>9.3448425449802439</c:v>
                </c:pt>
                <c:pt idx="226">
                  <c:v>9.3256581995291992</c:v>
                </c:pt>
                <c:pt idx="227">
                  <c:v>9.4079987279931689</c:v>
                </c:pt>
                <c:pt idx="228">
                  <c:v>9.3952415580959361</c:v>
                </c:pt>
                <c:pt idx="229">
                  <c:v>9.2832650023062371</c:v>
                </c:pt>
                <c:pt idx="230">
                  <c:v>9.3008466212967082</c:v>
                </c:pt>
                <c:pt idx="231">
                  <c:v>9.2674296663087929</c:v>
                </c:pt>
                <c:pt idx="232">
                  <c:v>9.284045454118095</c:v>
                </c:pt>
                <c:pt idx="233">
                  <c:v>9.316019151021246</c:v>
                </c:pt>
                <c:pt idx="234">
                  <c:v>9.3614576409426693</c:v>
                </c:pt>
                <c:pt idx="235">
                  <c:v>9.544191002655209</c:v>
                </c:pt>
                <c:pt idx="236">
                  <c:v>9.5822504908342694</c:v>
                </c:pt>
                <c:pt idx="237">
                  <c:v>9.3487652649065751</c:v>
                </c:pt>
                <c:pt idx="238">
                  <c:v>9.4399152775822923</c:v>
                </c:pt>
                <c:pt idx="239">
                  <c:v>9.2974010510276521</c:v>
                </c:pt>
                <c:pt idx="240">
                  <c:v>9.3240554218467082</c:v>
                </c:pt>
                <c:pt idx="241">
                  <c:v>9.4225868861969335</c:v>
                </c:pt>
                <c:pt idx="242">
                  <c:v>9.7910994557476627</c:v>
                </c:pt>
                <c:pt idx="243">
                  <c:v>9.7898176370520549</c:v>
                </c:pt>
                <c:pt idx="244">
                  <c:v>9.5142773670489458</c:v>
                </c:pt>
                <c:pt idx="245">
                  <c:v>9.4000507726853577</c:v>
                </c:pt>
                <c:pt idx="246">
                  <c:v>8.9842197747561734</c:v>
                </c:pt>
                <c:pt idx="247">
                  <c:v>9.172594899032072</c:v>
                </c:pt>
                <c:pt idx="248">
                  <c:v>9.3872436697510633</c:v>
                </c:pt>
                <c:pt idx="249">
                  <c:v>9.364088717358964</c:v>
                </c:pt>
                <c:pt idx="250">
                  <c:v>9.2905078561383494</c:v>
                </c:pt>
                <c:pt idx="251">
                  <c:v>9.2850924393943988</c:v>
                </c:pt>
                <c:pt idx="252">
                  <c:v>9.3130550020506764</c:v>
                </c:pt>
                <c:pt idx="253">
                  <c:v>9.2827918873357973</c:v>
                </c:pt>
                <c:pt idx="254">
                  <c:v>8.8189036554539353</c:v>
                </c:pt>
                <c:pt idx="255">
                  <c:v>8.8080616485194216</c:v>
                </c:pt>
                <c:pt idx="256">
                  <c:v>8.7500158963779189</c:v>
                </c:pt>
                <c:pt idx="257">
                  <c:v>8.7723150629526447</c:v>
                </c:pt>
                <c:pt idx="258">
                  <c:v>9.0261008515810701</c:v>
                </c:pt>
                <c:pt idx="259">
                  <c:v>8.8577030606639013</c:v>
                </c:pt>
                <c:pt idx="260">
                  <c:v>8.7751187842136318</c:v>
                </c:pt>
                <c:pt idx="261">
                  <c:v>8.807379221256209</c:v>
                </c:pt>
                <c:pt idx="262">
                  <c:v>8.7781892139917534</c:v>
                </c:pt>
                <c:pt idx="263">
                  <c:v>8.7509657378597598</c:v>
                </c:pt>
                <c:pt idx="264">
                  <c:v>8.75350434722729</c:v>
                </c:pt>
                <c:pt idx="265">
                  <c:v>8.7586252319045297</c:v>
                </c:pt>
                <c:pt idx="266">
                  <c:v>8.8035471218234527</c:v>
                </c:pt>
                <c:pt idx="267">
                  <c:v>8.7709928357692224</c:v>
                </c:pt>
                <c:pt idx="268">
                  <c:v>8.7606527422388325</c:v>
                </c:pt>
                <c:pt idx="269">
                  <c:v>8.8155941773036197</c:v>
                </c:pt>
                <c:pt idx="270">
                  <c:v>8.7713604356647412</c:v>
                </c:pt>
                <c:pt idx="271">
                  <c:v>8.8980837883260104</c:v>
                </c:pt>
                <c:pt idx="272">
                  <c:v>8.7711353340883154</c:v>
                </c:pt>
                <c:pt idx="273">
                  <c:v>8.7696728681030702</c:v>
                </c:pt>
                <c:pt idx="274">
                  <c:v>8.7604649480400578</c:v>
                </c:pt>
                <c:pt idx="275">
                  <c:v>8.7576200915904909</c:v>
                </c:pt>
                <c:pt idx="276">
                  <c:v>8.7507856652451306</c:v>
                </c:pt>
                <c:pt idx="277">
                  <c:v>8.7574415092953579</c:v>
                </c:pt>
                <c:pt idx="278">
                  <c:v>8.7500999999999998</c:v>
                </c:pt>
                <c:pt idx="279">
                  <c:v>8.7601617526391475</c:v>
                </c:pt>
                <c:pt idx="280">
                  <c:v>8.761993399902023</c:v>
                </c:pt>
                <c:pt idx="281">
                  <c:v>8.7512243439511455</c:v>
                </c:pt>
                <c:pt idx="282">
                  <c:v>8.7563117120412652</c:v>
                </c:pt>
                <c:pt idx="283">
                  <c:v>8.8424802739752533</c:v>
                </c:pt>
                <c:pt idx="284">
                  <c:v>8.7884084795790862</c:v>
                </c:pt>
                <c:pt idx="285">
                  <c:v>8.818518944841319</c:v>
                </c:pt>
                <c:pt idx="286">
                  <c:v>8.8957508645295746</c:v>
                </c:pt>
                <c:pt idx="287">
                  <c:v>8.7790660180113136</c:v>
                </c:pt>
                <c:pt idx="288">
                  <c:v>8.7974318034385188</c:v>
                </c:pt>
                <c:pt idx="289">
                  <c:v>8.8441437969523271</c:v>
                </c:pt>
                <c:pt idx="290">
                  <c:v>8.5642506924856612</c:v>
                </c:pt>
                <c:pt idx="291">
                  <c:v>8.5504647885600686</c:v>
                </c:pt>
                <c:pt idx="292">
                  <c:v>8.5847142578300293</c:v>
                </c:pt>
                <c:pt idx="293">
                  <c:v>8.5286558621150181</c:v>
                </c:pt>
                <c:pt idx="294">
                  <c:v>8.534324541049827</c:v>
                </c:pt>
                <c:pt idx="295">
                  <c:v>8.5985178799977913</c:v>
                </c:pt>
                <c:pt idx="296">
                  <c:v>8.5900005771623515</c:v>
                </c:pt>
                <c:pt idx="297">
                  <c:v>8.5463351076038094</c:v>
                </c:pt>
                <c:pt idx="298">
                  <c:v>8.553608977950514</c:v>
                </c:pt>
                <c:pt idx="299">
                  <c:v>8.5000526315157217</c:v>
                </c:pt>
                <c:pt idx="300">
                  <c:v>8.5012027746830956</c:v>
                </c:pt>
                <c:pt idx="301">
                  <c:v>8.5324889299541145</c:v>
                </c:pt>
                <c:pt idx="302">
                  <c:v>8.5637683280322676</c:v>
                </c:pt>
                <c:pt idx="303">
                  <c:v>8.5303154858954038</c:v>
                </c:pt>
                <c:pt idx="304">
                  <c:v>8.6788630175802179</c:v>
                </c:pt>
                <c:pt idx="305">
                  <c:v>8.5930269139732083</c:v>
                </c:pt>
                <c:pt idx="306">
                  <c:v>8.6375026441746598</c:v>
                </c:pt>
                <c:pt idx="307">
                  <c:v>8.552690926563038</c:v>
                </c:pt>
                <c:pt idx="308">
                  <c:v>8.5209012082937505</c:v>
                </c:pt>
                <c:pt idx="309">
                  <c:v>8.5286421365493528</c:v>
                </c:pt>
                <c:pt idx="310">
                  <c:v>8.788644693952202</c:v>
                </c:pt>
                <c:pt idx="311">
                  <c:v>9.241108366158743</c:v>
                </c:pt>
                <c:pt idx="312">
                  <c:v>9.7207224243955448</c:v>
                </c:pt>
                <c:pt idx="313">
                  <c:v>8.5922242652432423</c:v>
                </c:pt>
                <c:pt idx="314">
                  <c:v>8.6166459960604627</c:v>
                </c:pt>
                <c:pt idx="315">
                  <c:v>8.5001666666667202</c:v>
                </c:pt>
                <c:pt idx="316">
                  <c:v>8.3370034365513828</c:v>
                </c:pt>
                <c:pt idx="317">
                  <c:v>8.6742356351670242</c:v>
                </c:pt>
                <c:pt idx="318">
                  <c:v>8.4790559010004518</c:v>
                </c:pt>
                <c:pt idx="319">
                  <c:v>8.3751441116488508</c:v>
                </c:pt>
                <c:pt idx="320">
                  <c:v>8.5614991438990131</c:v>
                </c:pt>
                <c:pt idx="321">
                  <c:v>8.4871679684567471</c:v>
                </c:pt>
                <c:pt idx="322">
                  <c:v>8.4003200552604866</c:v>
                </c:pt>
                <c:pt idx="323">
                  <c:v>8.5274775611553775</c:v>
                </c:pt>
                <c:pt idx="324">
                  <c:v>8.2834848098084102</c:v>
                </c:pt>
                <c:pt idx="325">
                  <c:v>8.3464485074842916</c:v>
                </c:pt>
                <c:pt idx="326">
                  <c:v>8.3229208504548069</c:v>
                </c:pt>
                <c:pt idx="327">
                  <c:v>8.3718829767837377</c:v>
                </c:pt>
                <c:pt idx="328">
                  <c:v>8.3528787527393629</c:v>
                </c:pt>
                <c:pt idx="329">
                  <c:v>8.3577199255447923</c:v>
                </c:pt>
                <c:pt idx="330">
                  <c:v>8.280426109793348</c:v>
                </c:pt>
                <c:pt idx="331">
                  <c:v>8.269687997143965</c:v>
                </c:pt>
                <c:pt idx="332">
                  <c:v>8.3192238515866261</c:v>
                </c:pt>
                <c:pt idx="333">
                  <c:v>8.256113045113338</c:v>
                </c:pt>
                <c:pt idx="334">
                  <c:v>8.3791705350893526</c:v>
                </c:pt>
                <c:pt idx="335">
                  <c:v>8.3271641235921479</c:v>
                </c:pt>
                <c:pt idx="336">
                  <c:v>8.3063923451353201</c:v>
                </c:pt>
                <c:pt idx="337">
                  <c:v>8.281809497335443</c:v>
                </c:pt>
                <c:pt idx="338">
                  <c:v>8.3945487531879426</c:v>
                </c:pt>
                <c:pt idx="339">
                  <c:v>8.31939261468575</c:v>
                </c:pt>
                <c:pt idx="340">
                  <c:v>8.557997645213451</c:v>
                </c:pt>
                <c:pt idx="341">
                  <c:v>8.4277419313096011</c:v>
                </c:pt>
                <c:pt idx="342">
                  <c:v>8.3323006568599176</c:v>
                </c:pt>
                <c:pt idx="343">
                  <c:v>8.3342387719016813</c:v>
                </c:pt>
                <c:pt idx="344">
                  <c:v>8.2977537692994119</c:v>
                </c:pt>
                <c:pt idx="345">
                  <c:v>8.2826474219211406</c:v>
                </c:pt>
                <c:pt idx="346">
                  <c:v>8.2886362015561534</c:v>
                </c:pt>
                <c:pt idx="347">
                  <c:v>8.1163760840648145</c:v>
                </c:pt>
                <c:pt idx="348">
                  <c:v>8.085164312304391</c:v>
                </c:pt>
                <c:pt idx="349">
                  <c:v>8.1595586841863934</c:v>
                </c:pt>
                <c:pt idx="350">
                  <c:v>8.260255412104538</c:v>
                </c:pt>
                <c:pt idx="351">
                  <c:v>8.1690538593913562</c:v>
                </c:pt>
                <c:pt idx="352">
                  <c:v>8.2380331146040984</c:v>
                </c:pt>
                <c:pt idx="353">
                  <c:v>8.4658611285937653</c:v>
                </c:pt>
                <c:pt idx="354">
                  <c:v>8.2897074876364556</c:v>
                </c:pt>
                <c:pt idx="355">
                  <c:v>8.1278915883998746</c:v>
                </c:pt>
                <c:pt idx="356">
                  <c:v>8.7349198716004786</c:v>
                </c:pt>
                <c:pt idx="357">
                  <c:v>8.7061737069106631</c:v>
                </c:pt>
                <c:pt idx="358">
                  <c:v>8.5565700461241914</c:v>
                </c:pt>
                <c:pt idx="359">
                  <c:v>8.34756386783741</c:v>
                </c:pt>
                <c:pt idx="360">
                  <c:v>8.3031409778453167</c:v>
                </c:pt>
                <c:pt idx="361">
                  <c:v>8.243996871158437</c:v>
                </c:pt>
                <c:pt idx="362">
                  <c:v>8.240689398178743</c:v>
                </c:pt>
                <c:pt idx="363">
                  <c:v>8.0747952367222346</c:v>
                </c:pt>
                <c:pt idx="364">
                  <c:v>8.0630625965753673</c:v>
                </c:pt>
                <c:pt idx="365">
                  <c:v>8.0488935971290303</c:v>
                </c:pt>
                <c:pt idx="366">
                  <c:v>8.0928184570512656</c:v>
                </c:pt>
                <c:pt idx="367">
                  <c:v>8.0510581413769895</c:v>
                </c:pt>
                <c:pt idx="368">
                  <c:v>8.0044691628522138</c:v>
                </c:pt>
                <c:pt idx="369">
                  <c:v>8.0217353635846464</c:v>
                </c:pt>
                <c:pt idx="370">
                  <c:v>8.9467449491275204</c:v>
                </c:pt>
                <c:pt idx="371">
                  <c:v>8.6485370188343857</c:v>
                </c:pt>
                <c:pt idx="372">
                  <c:v>8.5947000960467648</c:v>
                </c:pt>
                <c:pt idx="373">
                  <c:v>8.3851342935245192</c:v>
                </c:pt>
                <c:pt idx="374">
                  <c:v>8.1717006859900287</c:v>
                </c:pt>
                <c:pt idx="375">
                  <c:v>8.3867975672460275</c:v>
                </c:pt>
                <c:pt idx="376">
                  <c:v>8.2446206993505982</c:v>
                </c:pt>
                <c:pt idx="377">
                  <c:v>8.1035490445651597</c:v>
                </c:pt>
                <c:pt idx="378">
                  <c:v>8.0519035878281269</c:v>
                </c:pt>
                <c:pt idx="379">
                  <c:v>8.2791880768777872</c:v>
                </c:pt>
                <c:pt idx="380">
                  <c:v>8.3852948895257153</c:v>
                </c:pt>
                <c:pt idx="381">
                  <c:v>8.4473671950038263</c:v>
                </c:pt>
                <c:pt idx="382">
                  <c:v>8.8249091714795096</c:v>
                </c:pt>
                <c:pt idx="383">
                  <c:v>8.3769965446822034</c:v>
                </c:pt>
                <c:pt idx="384">
                  <c:v>8.0791556990277176</c:v>
                </c:pt>
                <c:pt idx="385">
                  <c:v>8.3151208945574258</c:v>
                </c:pt>
                <c:pt idx="386">
                  <c:v>8.2491391685250299</c:v>
                </c:pt>
                <c:pt idx="387">
                  <c:v>8.2984731302681016</c:v>
                </c:pt>
                <c:pt idx="388">
                  <c:v>8.1407886100899578</c:v>
                </c:pt>
                <c:pt idx="389">
                  <c:v>8.2608589936399444</c:v>
                </c:pt>
                <c:pt idx="390">
                  <c:v>8.3914484207996853</c:v>
                </c:pt>
                <c:pt idx="391">
                  <c:v>8.220891082783611</c:v>
                </c:pt>
                <c:pt idx="392">
                  <c:v>8.6003390098562082</c:v>
                </c:pt>
                <c:pt idx="393">
                  <c:v>8.575995629371084</c:v>
                </c:pt>
                <c:pt idx="394">
                  <c:v>8.3452987313063396</c:v>
                </c:pt>
                <c:pt idx="395">
                  <c:v>8.7041900384393713</c:v>
                </c:pt>
                <c:pt idx="396">
                  <c:v>8.6565455810210583</c:v>
                </c:pt>
                <c:pt idx="397">
                  <c:v>8.5852311064787479</c:v>
                </c:pt>
                <c:pt idx="398">
                  <c:v>8.4841532912630058</c:v>
                </c:pt>
                <c:pt idx="399">
                  <c:v>8.3672850155258303</c:v>
                </c:pt>
                <c:pt idx="400">
                  <c:v>8.7031284544552694</c:v>
                </c:pt>
                <c:pt idx="401">
                  <c:v>8.6400965642940371</c:v>
                </c:pt>
                <c:pt idx="402">
                  <c:v>8.5765140823964447</c:v>
                </c:pt>
                <c:pt idx="403">
                  <c:v>9.2724765795992621</c:v>
                </c:pt>
                <c:pt idx="404">
                  <c:v>9.327659167495975</c:v>
                </c:pt>
                <c:pt idx="405">
                  <c:v>9.2238164577773354</c:v>
                </c:pt>
                <c:pt idx="406">
                  <c:v>9.4448676766160578</c:v>
                </c:pt>
                <c:pt idx="407">
                  <c:v>9.3664265346282143</c:v>
                </c:pt>
                <c:pt idx="408">
                  <c:v>8.4340054672826348</c:v>
                </c:pt>
                <c:pt idx="409">
                  <c:v>8.2899692366629392</c:v>
                </c:pt>
                <c:pt idx="410">
                  <c:v>9.4520598026451061</c:v>
                </c:pt>
                <c:pt idx="411">
                  <c:v>9.7155245441011324</c:v>
                </c:pt>
                <c:pt idx="412">
                  <c:v>9.2077072879569091</c:v>
                </c:pt>
                <c:pt idx="413">
                  <c:v>8.9093174035778553</c:v>
                </c:pt>
                <c:pt idx="414">
                  <c:v>9.4279942705445716</c:v>
                </c:pt>
                <c:pt idx="415">
                  <c:v>9.0378152233831504</c:v>
                </c:pt>
                <c:pt idx="416">
                  <c:v>8.764541893513984</c:v>
                </c:pt>
                <c:pt idx="417">
                  <c:v>9.6615674134709213</c:v>
                </c:pt>
                <c:pt idx="418">
                  <c:v>9.3208879813134047</c:v>
                </c:pt>
                <c:pt idx="419">
                  <c:v>8.0000736147737932</c:v>
                </c:pt>
                <c:pt idx="420">
                  <c:v>8</c:v>
                </c:pt>
                <c:pt idx="421">
                  <c:v>8.1098670774119945</c:v>
                </c:pt>
                <c:pt idx="422">
                  <c:v>8.2040920285207548</c:v>
                </c:pt>
                <c:pt idx="423">
                  <c:v>8.3279034622249775</c:v>
                </c:pt>
                <c:pt idx="424">
                  <c:v>8.184082674675297</c:v>
                </c:pt>
                <c:pt idx="425">
                  <c:v>8.795500409828108</c:v>
                </c:pt>
                <c:pt idx="426">
                  <c:v>8.2212634284296282</c:v>
                </c:pt>
                <c:pt idx="427">
                  <c:v>8.2887161965422411</c:v>
                </c:pt>
                <c:pt idx="428">
                  <c:v>8.2841527784483198</c:v>
                </c:pt>
                <c:pt idx="429">
                  <c:v>8.1874051029048953</c:v>
                </c:pt>
                <c:pt idx="430">
                  <c:v>8.0000999999999998</c:v>
                </c:pt>
                <c:pt idx="431">
                  <c:v>8.0321263440393516</c:v>
                </c:pt>
                <c:pt idx="432">
                  <c:v>#N/A</c:v>
                </c:pt>
                <c:pt idx="433">
                  <c:v>8.0000999999999998</c:v>
                </c:pt>
                <c:pt idx="434">
                  <c:v>8.2042872252399413</c:v>
                </c:pt>
                <c:pt idx="435">
                  <c:v>8.1377573281269395</c:v>
                </c:pt>
                <c:pt idx="436">
                  <c:v>8.1789248984797336</c:v>
                </c:pt>
                <c:pt idx="437">
                  <c:v>8.0081252013395687</c:v>
                </c:pt>
                <c:pt idx="438">
                  <c:v>8.4941423373943596</c:v>
                </c:pt>
                <c:pt idx="439">
                  <c:v>8.4101744861715542</c:v>
                </c:pt>
                <c:pt idx="440">
                  <c:v>9.1302910913285373</c:v>
                </c:pt>
                <c:pt idx="441">
                  <c:v>8.318805359026932</c:v>
                </c:pt>
                <c:pt idx="442">
                  <c:v>8.3676281996705395</c:v>
                </c:pt>
                <c:pt idx="443">
                  <c:v>8.3274154066012684</c:v>
                </c:pt>
                <c:pt idx="444">
                  <c:v>8.2792526782668929</c:v>
                </c:pt>
                <c:pt idx="445">
                  <c:v>8.2500999999999998</c:v>
                </c:pt>
                <c:pt idx="446">
                  <c:v>8.2731494661657603</c:v>
                </c:pt>
                <c:pt idx="447">
                  <c:v>8.2605992536062498</c:v>
                </c:pt>
                <c:pt idx="448">
                  <c:v>8.26</c:v>
                </c:pt>
                <c:pt idx="449">
                  <c:v>8.2500999999999998</c:v>
                </c:pt>
                <c:pt idx="450">
                  <c:v>8.2545508967274159</c:v>
                </c:pt>
                <c:pt idx="451">
                  <c:v>8.2502251756212122</c:v>
                </c:pt>
                <c:pt idx="452">
                  <c:v>8.2698660677481186</c:v>
                </c:pt>
                <c:pt idx="453">
                  <c:v>8.2618846173146174</c:v>
                </c:pt>
                <c:pt idx="454">
                  <c:v>8.5029687631344704</c:v>
                </c:pt>
                <c:pt idx="455">
                  <c:v>8.2793972362041011</c:v>
                </c:pt>
                <c:pt idx="456">
                  <c:v>8.3337563924693612</c:v>
                </c:pt>
                <c:pt idx="457">
                  <c:v>8.3032533280581902</c:v>
                </c:pt>
                <c:pt idx="458">
                  <c:v>#N/A</c:v>
                </c:pt>
                <c:pt idx="459">
                  <c:v>#N/A</c:v>
                </c:pt>
                <c:pt idx="460">
                  <c:v>8.2500999999999998</c:v>
                </c:pt>
                <c:pt idx="461">
                  <c:v>8.273502646591977</c:v>
                </c:pt>
                <c:pt idx="462">
                  <c:v>8.2810987101475675</c:v>
                </c:pt>
                <c:pt idx="463">
                  <c:v>8.3073273449077281</c:v>
                </c:pt>
                <c:pt idx="464">
                  <c:v>8.3507551195339165</c:v>
                </c:pt>
                <c:pt idx="465">
                  <c:v>8.2714686413550034</c:v>
                </c:pt>
                <c:pt idx="466">
                  <c:v>8.2614816768490069</c:v>
                </c:pt>
                <c:pt idx="467">
                  <c:v>8.2682724657421449</c:v>
                </c:pt>
                <c:pt idx="468">
                  <c:v>8.4293076886099723</c:v>
                </c:pt>
                <c:pt idx="469">
                  <c:v>8.3802505796167086</c:v>
                </c:pt>
                <c:pt idx="470">
                  <c:v>8.2905520986098136</c:v>
                </c:pt>
                <c:pt idx="471">
                  <c:v>8.2734052561303812</c:v>
                </c:pt>
                <c:pt idx="472">
                  <c:v>8.5829200155436993</c:v>
                </c:pt>
                <c:pt idx="473">
                  <c:v>8.4153529653588368</c:v>
                </c:pt>
                <c:pt idx="474">
                  <c:v>8.3376332785424534</c:v>
                </c:pt>
                <c:pt idx="475">
                  <c:v>8.3640215159242217</c:v>
                </c:pt>
                <c:pt idx="476">
                  <c:v>8.6947089936314104</c:v>
                </c:pt>
                <c:pt idx="477">
                  <c:v>8.521430556809733</c:v>
                </c:pt>
                <c:pt idx="478">
                  <c:v>8.637848361543897</c:v>
                </c:pt>
                <c:pt idx="479">
                  <c:v>8.6402018256947972</c:v>
                </c:pt>
                <c:pt idx="480">
                  <c:v>8.5929712968502461</c:v>
                </c:pt>
                <c:pt idx="481">
                  <c:v>8.7121136818535874</c:v>
                </c:pt>
                <c:pt idx="482">
                  <c:v>8.7571447494602097</c:v>
                </c:pt>
                <c:pt idx="483">
                  <c:v>8.5935849887589644</c:v>
                </c:pt>
                <c:pt idx="484">
                  <c:v>8.278940696927295</c:v>
                </c:pt>
                <c:pt idx="485">
                  <c:v>8.4161624262419519</c:v>
                </c:pt>
                <c:pt idx="486">
                  <c:v>8.4805665561430459</c:v>
                </c:pt>
                <c:pt idx="487">
                  <c:v>8.6139490787257795</c:v>
                </c:pt>
                <c:pt idx="488">
                  <c:v>8.4927470259147828</c:v>
                </c:pt>
                <c:pt idx="489">
                  <c:v>8.6857293817311358</c:v>
                </c:pt>
                <c:pt idx="490">
                  <c:v>8.3654173131125678</c:v>
                </c:pt>
              </c:numCache>
            </c:numRef>
          </c:val>
          <c:smooth val="0"/>
          <c:extLst>
            <c:ext xmlns:c16="http://schemas.microsoft.com/office/drawing/2014/chart" uri="{C3380CC4-5D6E-409C-BE32-E72D297353CC}">
              <c16:uniqueId val="{00000000-9DAE-4AEB-9A7C-1CDAEF20FC14}"/>
            </c:ext>
          </c:extLst>
        </c:ser>
        <c:ser>
          <c:idx val="1"/>
          <c:order val="1"/>
          <c:tx>
            <c:strRef>
              <c:f>'График 1'!$C$2</c:f>
              <c:strCache>
                <c:ptCount val="1"/>
                <c:pt idx="0">
                  <c:v>Banks - market (except NBK)</c:v>
                </c:pt>
              </c:strCache>
            </c:strRef>
          </c:tx>
          <c:spPr>
            <a:ln>
              <a:prstDash val="dash"/>
            </a:ln>
          </c:spPr>
          <c:marker>
            <c:symbol val="none"/>
          </c:marker>
          <c:cat>
            <c:numRef>
              <c:f>'График 1'!$A$230:$A$720</c:f>
              <c:numCache>
                <c:formatCode>dd\.mm\.yyyy</c:formatCode>
                <c:ptCount val="491"/>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43378</c:v>
                </c:pt>
                <c:pt idx="433">
                  <c:v>43381</c:v>
                </c:pt>
                <c:pt idx="434">
                  <c:v>43382</c:v>
                </c:pt>
                <c:pt idx="435">
                  <c:v>43383</c:v>
                </c:pt>
                <c:pt idx="436">
                  <c:v>43384</c:v>
                </c:pt>
                <c:pt idx="437">
                  <c:v>43385</c:v>
                </c:pt>
                <c:pt idx="438">
                  <c:v>43388</c:v>
                </c:pt>
                <c:pt idx="439">
                  <c:v>43389</c:v>
                </c:pt>
                <c:pt idx="440">
                  <c:v>43390</c:v>
                </c:pt>
                <c:pt idx="441">
                  <c:v>43391</c:v>
                </c:pt>
                <c:pt idx="442">
                  <c:v>43392</c:v>
                </c:pt>
                <c:pt idx="443">
                  <c:v>43395</c:v>
                </c:pt>
                <c:pt idx="444">
                  <c:v>43396</c:v>
                </c:pt>
                <c:pt idx="445">
                  <c:v>43397</c:v>
                </c:pt>
                <c:pt idx="446">
                  <c:v>43398</c:v>
                </c:pt>
                <c:pt idx="447">
                  <c:v>43399</c:v>
                </c:pt>
                <c:pt idx="448">
                  <c:v>43402</c:v>
                </c:pt>
                <c:pt idx="449">
                  <c:v>43403</c:v>
                </c:pt>
                <c:pt idx="450">
                  <c:v>43404</c:v>
                </c:pt>
                <c:pt idx="451">
                  <c:v>43405</c:v>
                </c:pt>
                <c:pt idx="452">
                  <c:v>43406</c:v>
                </c:pt>
                <c:pt idx="453">
                  <c:v>43409</c:v>
                </c:pt>
                <c:pt idx="454">
                  <c:v>43410</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43438</c:v>
                </c:pt>
                <c:pt idx="474">
                  <c:v>43439</c:v>
                </c:pt>
                <c:pt idx="475">
                  <c:v>43440</c:v>
                </c:pt>
                <c:pt idx="476">
                  <c:v>43441</c:v>
                </c:pt>
                <c:pt idx="477">
                  <c:v>43444</c:v>
                </c:pt>
                <c:pt idx="478">
                  <c:v>43445</c:v>
                </c:pt>
                <c:pt idx="479">
                  <c:v>43446</c:v>
                </c:pt>
                <c:pt idx="480">
                  <c:v>43447</c:v>
                </c:pt>
                <c:pt idx="481">
                  <c:v>43448</c:v>
                </c:pt>
                <c:pt idx="482">
                  <c:v>43453</c:v>
                </c:pt>
                <c:pt idx="483">
                  <c:v>43454</c:v>
                </c:pt>
                <c:pt idx="484">
                  <c:v>43455</c:v>
                </c:pt>
                <c:pt idx="485">
                  <c:v>43458</c:v>
                </c:pt>
                <c:pt idx="486">
                  <c:v>43459</c:v>
                </c:pt>
                <c:pt idx="487">
                  <c:v>43460</c:v>
                </c:pt>
                <c:pt idx="488">
                  <c:v>43461</c:v>
                </c:pt>
                <c:pt idx="489">
                  <c:v>43462</c:v>
                </c:pt>
                <c:pt idx="490">
                  <c:v>43463</c:v>
                </c:pt>
              </c:numCache>
            </c:numRef>
          </c:cat>
          <c:val>
            <c:numRef>
              <c:f>'График 1'!$C$230:$C$720</c:f>
              <c:numCache>
                <c:formatCode>General</c:formatCode>
                <c:ptCount val="491"/>
                <c:pt idx="0">
                  <c:v>12.3373124579362</c:v>
                </c:pt>
                <c:pt idx="1">
                  <c:v>12.426754576364116</c:v>
                </c:pt>
                <c:pt idx="2">
                  <c:v>12.317810767152373</c:v>
                </c:pt>
                <c:pt idx="3">
                  <c:v>12.374852384820313</c:v>
                </c:pt>
                <c:pt idx="4">
                  <c:v>12.076407677477357</c:v>
                </c:pt>
                <c:pt idx="5">
                  <c:v>11.677116574543845</c:v>
                </c:pt>
                <c:pt idx="6">
                  <c:v>11.6329008899194</c:v>
                </c:pt>
                <c:pt idx="7">
                  <c:v>11.238535510119714</c:v>
                </c:pt>
                <c:pt idx="8">
                  <c:v>11.180676619488617</c:v>
                </c:pt>
                <c:pt idx="9">
                  <c:v>11.840428638179747</c:v>
                </c:pt>
                <c:pt idx="10">
                  <c:v>11.791557538381293</c:v>
                </c:pt>
                <c:pt idx="11">
                  <c:v>11.738638800535895</c:v>
                </c:pt>
                <c:pt idx="12">
                  <c:v>11.251738621019953</c:v>
                </c:pt>
                <c:pt idx="13">
                  <c:v>11.147196920968673</c:v>
                </c:pt>
                <c:pt idx="14">
                  <c:v>11.26059063205112</c:v>
                </c:pt>
                <c:pt idx="15">
                  <c:v>11.835234137623374</c:v>
                </c:pt>
                <c:pt idx="16">
                  <c:v>11.21068397789376</c:v>
                </c:pt>
                <c:pt idx="17">
                  <c:v>11.384082759025702</c:v>
                </c:pt>
                <c:pt idx="18">
                  <c:v>11.897581458175646</c:v>
                </c:pt>
                <c:pt idx="19">
                  <c:v>11.471521789197476</c:v>
                </c:pt>
                <c:pt idx="20">
                  <c:v>11.479260778524017</c:v>
                </c:pt>
                <c:pt idx="21">
                  <c:v>11.361376573081769</c:v>
                </c:pt>
                <c:pt idx="22">
                  <c:v>11.391897181831801</c:v>
                </c:pt>
                <c:pt idx="23">
                  <c:v>11.184350768775506</c:v>
                </c:pt>
                <c:pt idx="24">
                  <c:v>11.646206407537939</c:v>
                </c:pt>
                <c:pt idx="25">
                  <c:v>11.636791163451637</c:v>
                </c:pt>
                <c:pt idx="26">
                  <c:v>11.26327037950823</c:v>
                </c:pt>
                <c:pt idx="27">
                  <c:v>11.133802697473062</c:v>
                </c:pt>
                <c:pt idx="28">
                  <c:v>11.236544190122695</c:v>
                </c:pt>
                <c:pt idx="29">
                  <c:v>11.518591969255338</c:v>
                </c:pt>
                <c:pt idx="30">
                  <c:v>11.197970713434549</c:v>
                </c:pt>
                <c:pt idx="31">
                  <c:v>11.172955557527807</c:v>
                </c:pt>
                <c:pt idx="32">
                  <c:v>11.078098272795426</c:v>
                </c:pt>
                <c:pt idx="33">
                  <c:v>11.102025887821359</c:v>
                </c:pt>
                <c:pt idx="34">
                  <c:v>10.246863862189148</c:v>
                </c:pt>
                <c:pt idx="35">
                  <c:v>10.149144348755801</c:v>
                </c:pt>
                <c:pt idx="36">
                  <c:v>10.199283628391132</c:v>
                </c:pt>
                <c:pt idx="37">
                  <c:v>10.089762409449708</c:v>
                </c:pt>
                <c:pt idx="38">
                  <c:v>10.071208541075082</c:v>
                </c:pt>
                <c:pt idx="39">
                  <c:v>10.174034447851334</c:v>
                </c:pt>
                <c:pt idx="40">
                  <c:v>10.225465649906671</c:v>
                </c:pt>
                <c:pt idx="41">
                  <c:v>10.205441841354006</c:v>
                </c:pt>
                <c:pt idx="42">
                  <c:v>10.118440644850432</c:v>
                </c:pt>
                <c:pt idx="43">
                  <c:v>10.065779756278344</c:v>
                </c:pt>
                <c:pt idx="44">
                  <c:v>10.190976687915391</c:v>
                </c:pt>
                <c:pt idx="45">
                  <c:v>10.160578172005589</c:v>
                </c:pt>
                <c:pt idx="46">
                  <c:v>10.113600324112305</c:v>
                </c:pt>
                <c:pt idx="47">
                  <c:v>10.095780160091067</c:v>
                </c:pt>
                <c:pt idx="48">
                  <c:v>10.149309528177991</c:v>
                </c:pt>
                <c:pt idx="49">
                  <c:v>10.881632580797408</c:v>
                </c:pt>
                <c:pt idx="50">
                  <c:v>10.634014285464133</c:v>
                </c:pt>
                <c:pt idx="51">
                  <c:v>10.466791698833568</c:v>
                </c:pt>
                <c:pt idx="52">
                  <c:v>10.154189982537504</c:v>
                </c:pt>
                <c:pt idx="53">
                  <c:v>10.19909702357055</c:v>
                </c:pt>
                <c:pt idx="54">
                  <c:v>10.092833703133294</c:v>
                </c:pt>
                <c:pt idx="55">
                  <c:v>10.067285673530966</c:v>
                </c:pt>
                <c:pt idx="56">
                  <c:v>10.124952364266749</c:v>
                </c:pt>
                <c:pt idx="57">
                  <c:v>10.198353196060845</c:v>
                </c:pt>
                <c:pt idx="58">
                  <c:v>10.150785684932604</c:v>
                </c:pt>
                <c:pt idx="59">
                  <c:v>10.212794004165733</c:v>
                </c:pt>
                <c:pt idx="60">
                  <c:v>10.184960071484943</c:v>
                </c:pt>
                <c:pt idx="61">
                  <c:v>10.134146441372129</c:v>
                </c:pt>
                <c:pt idx="62">
                  <c:v>10.178180346531475</c:v>
                </c:pt>
                <c:pt idx="63">
                  <c:v>10.178900869827251</c:v>
                </c:pt>
                <c:pt idx="64">
                  <c:v>10.162469007031103</c:v>
                </c:pt>
                <c:pt idx="65">
                  <c:v>10.438864108005413</c:v>
                </c:pt>
                <c:pt idx="66">
                  <c:v>10.858403353392967</c:v>
                </c:pt>
                <c:pt idx="67">
                  <c:v>11.599786678232634</c:v>
                </c:pt>
                <c:pt idx="68">
                  <c:v>11.676775990635601</c:v>
                </c:pt>
                <c:pt idx="69">
                  <c:v>11.019586356749981</c:v>
                </c:pt>
                <c:pt idx="70">
                  <c:v>10.627208219701091</c:v>
                </c:pt>
                <c:pt idx="71">
                  <c:v>10.224044434292061</c:v>
                </c:pt>
                <c:pt idx="72">
                  <c:v>10.243013799646095</c:v>
                </c:pt>
                <c:pt idx="73">
                  <c:v>10.223578159200688</c:v>
                </c:pt>
                <c:pt idx="74">
                  <c:v>10.271012614912856</c:v>
                </c:pt>
                <c:pt idx="75">
                  <c:v>10.286205779110439</c:v>
                </c:pt>
                <c:pt idx="76">
                  <c:v>10.065725150280228</c:v>
                </c:pt>
                <c:pt idx="77">
                  <c:v>10.184625539693462</c:v>
                </c:pt>
                <c:pt idx="78">
                  <c:v>10.177991438660744</c:v>
                </c:pt>
                <c:pt idx="79">
                  <c:v>10.149891604530499</c:v>
                </c:pt>
                <c:pt idx="80">
                  <c:v>10.045163941712319</c:v>
                </c:pt>
                <c:pt idx="81">
                  <c:v>10.0294347356726</c:v>
                </c:pt>
                <c:pt idx="82">
                  <c:v>10.012636485055772</c:v>
                </c:pt>
                <c:pt idx="83">
                  <c:v>10.017584145673091</c:v>
                </c:pt>
                <c:pt idx="84">
                  <c:v>10.007073234038099</c:v>
                </c:pt>
                <c:pt idx="85">
                  <c:v>10.017559709758736</c:v>
                </c:pt>
                <c:pt idx="86">
                  <c:v>10.091275459282366</c:v>
                </c:pt>
                <c:pt idx="87">
                  <c:v>10.043721427391509</c:v>
                </c:pt>
                <c:pt idx="88">
                  <c:v>10.034532042447491</c:v>
                </c:pt>
                <c:pt idx="89">
                  <c:v>10.043378937735303</c:v>
                </c:pt>
                <c:pt idx="90">
                  <c:v>10.046269744734776</c:v>
                </c:pt>
                <c:pt idx="91">
                  <c:v>10.043678944793765</c:v>
                </c:pt>
                <c:pt idx="92">
                  <c:v>10.351006709203467</c:v>
                </c:pt>
                <c:pt idx="93">
                  <c:v>10.777330007176033</c:v>
                </c:pt>
                <c:pt idx="94">
                  <c:v>10.114151973475945</c:v>
                </c:pt>
                <c:pt idx="95">
                  <c:v>10.030917256130095</c:v>
                </c:pt>
                <c:pt idx="96">
                  <c:v>10.04878491684237</c:v>
                </c:pt>
                <c:pt idx="97">
                  <c:v>10.037404283749112</c:v>
                </c:pt>
                <c:pt idx="98">
                  <c:v>10.029766527558035</c:v>
                </c:pt>
                <c:pt idx="99">
                  <c:v>10.034152674136205</c:v>
                </c:pt>
                <c:pt idx="100">
                  <c:v>9.9508468228958105</c:v>
                </c:pt>
                <c:pt idx="101">
                  <c:v>10.000100000000002</c:v>
                </c:pt>
                <c:pt idx="102">
                  <c:v>9.5017945575240947</c:v>
                </c:pt>
                <c:pt idx="103">
                  <c:v>9.5015390133713922</c:v>
                </c:pt>
                <c:pt idx="104">
                  <c:v>9.5015818084450654</c:v>
                </c:pt>
                <c:pt idx="105">
                  <c:v>9.506169871830684</c:v>
                </c:pt>
                <c:pt idx="106">
                  <c:v>9.5015815475424059</c:v>
                </c:pt>
                <c:pt idx="107">
                  <c:v>9.5009527345907596</c:v>
                </c:pt>
                <c:pt idx="108">
                  <c:v>9.5050099532623271</c:v>
                </c:pt>
                <c:pt idx="109">
                  <c:v>9.5004644340503575</c:v>
                </c:pt>
                <c:pt idx="110">
                  <c:v>9.4333642690866171</c:v>
                </c:pt>
                <c:pt idx="111">
                  <c:v>9.5013170672308593</c:v>
                </c:pt>
                <c:pt idx="112">
                  <c:v>9.502895620924388</c:v>
                </c:pt>
                <c:pt idx="113">
                  <c:v>9.5131739934326731</c:v>
                </c:pt>
                <c:pt idx="114">
                  <c:v>9.6256842506924887</c:v>
                </c:pt>
                <c:pt idx="115">
                  <c:v>9.5433141202280911</c:v>
                </c:pt>
                <c:pt idx="116">
                  <c:v>9.5100651625723298</c:v>
                </c:pt>
                <c:pt idx="117">
                  <c:v>9.91852387878588</c:v>
                </c:pt>
                <c:pt idx="118">
                  <c:v>9.8246817678342975</c:v>
                </c:pt>
                <c:pt idx="119">
                  <c:v>9.5625669516119167</c:v>
                </c:pt>
                <c:pt idx="120">
                  <c:v>9.869024589168772</c:v>
                </c:pt>
                <c:pt idx="121">
                  <c:v>9.8143044116958986</c:v>
                </c:pt>
                <c:pt idx="122">
                  <c:v>11.212320923487601</c:v>
                </c:pt>
                <c:pt idx="123">
                  <c:v>9.7029018907835596</c:v>
                </c:pt>
                <c:pt idx="124">
                  <c:v>9.5110829865176498</c:v>
                </c:pt>
                <c:pt idx="125">
                  <c:v>9.3184788187811431</c:v>
                </c:pt>
                <c:pt idx="126">
                  <c:v>9.4431690397505079</c:v>
                </c:pt>
                <c:pt idx="127">
                  <c:v>9.5048907288591611</c:v>
                </c:pt>
                <c:pt idx="128">
                  <c:v>9.5041480059163241</c:v>
                </c:pt>
                <c:pt idx="129">
                  <c:v>9.5025149655634138</c:v>
                </c:pt>
                <c:pt idx="130">
                  <c:v>9.5049959484994329</c:v>
                </c:pt>
                <c:pt idx="131">
                  <c:v>9.505872306214739</c:v>
                </c:pt>
                <c:pt idx="132">
                  <c:v>9.5063914322023493</c:v>
                </c:pt>
                <c:pt idx="133">
                  <c:v>9.5030978270197188</c:v>
                </c:pt>
                <c:pt idx="134">
                  <c:v>9.5008702889545269</c:v>
                </c:pt>
                <c:pt idx="135">
                  <c:v>9.5162707036126797</c:v>
                </c:pt>
                <c:pt idx="136">
                  <c:v>9.5112393317139432</c:v>
                </c:pt>
                <c:pt idx="137">
                  <c:v>9.5055759976232874</c:v>
                </c:pt>
                <c:pt idx="138">
                  <c:v>9.5127004871429612</c:v>
                </c:pt>
                <c:pt idx="139">
                  <c:v>9.5044504832790704</c:v>
                </c:pt>
                <c:pt idx="140">
                  <c:v>9.5018791364810813</c:v>
                </c:pt>
                <c:pt idx="141">
                  <c:v>9.5013141238432741</c:v>
                </c:pt>
                <c:pt idx="142">
                  <c:v>9.5018648085769328</c:v>
                </c:pt>
                <c:pt idx="143">
                  <c:v>9.533069385871336</c:v>
                </c:pt>
                <c:pt idx="144">
                  <c:v>9.5015782260428807</c:v>
                </c:pt>
                <c:pt idx="145">
                  <c:v>9.5203971084938139</c:v>
                </c:pt>
                <c:pt idx="146">
                  <c:v>9.5238744819491625</c:v>
                </c:pt>
                <c:pt idx="147">
                  <c:v>9.5099311685205432</c:v>
                </c:pt>
                <c:pt idx="148">
                  <c:v>9.5176422994306815</c:v>
                </c:pt>
                <c:pt idx="149">
                  <c:v>9.5111542759869678</c:v>
                </c:pt>
                <c:pt idx="150">
                  <c:v>9.5248726148956884</c:v>
                </c:pt>
                <c:pt idx="151">
                  <c:v>9.5228456859176465</c:v>
                </c:pt>
                <c:pt idx="152">
                  <c:v>9.5095315845241455</c:v>
                </c:pt>
                <c:pt idx="153">
                  <c:v>9.5097832603088115</c:v>
                </c:pt>
                <c:pt idx="154">
                  <c:v>9.5055137502536446</c:v>
                </c:pt>
                <c:pt idx="155">
                  <c:v>9.5050182037077509</c:v>
                </c:pt>
                <c:pt idx="156">
                  <c:v>9.2530198670382173</c:v>
                </c:pt>
                <c:pt idx="157">
                  <c:v>9.2510958384475064</c:v>
                </c:pt>
                <c:pt idx="158">
                  <c:v>9.2785535048538552</c:v>
                </c:pt>
                <c:pt idx="159">
                  <c:v>9.3288924959778257</c:v>
                </c:pt>
                <c:pt idx="160">
                  <c:v>9.2722736479088912</c:v>
                </c:pt>
                <c:pt idx="161">
                  <c:v>9.2937028186908783</c:v>
                </c:pt>
                <c:pt idx="162">
                  <c:v>9.2606619209346164</c:v>
                </c:pt>
                <c:pt idx="163">
                  <c:v>8.8438395972295663</c:v>
                </c:pt>
                <c:pt idx="164">
                  <c:v>8.8042882856361135</c:v>
                </c:pt>
                <c:pt idx="165">
                  <c:v>9.406800507574415</c:v>
                </c:pt>
                <c:pt idx="166">
                  <c:v>9.2542854023690175</c:v>
                </c:pt>
                <c:pt idx="167">
                  <c:v>9.3089300803524893</c:v>
                </c:pt>
                <c:pt idx="168">
                  <c:v>9.1717829041307386</c:v>
                </c:pt>
                <c:pt idx="169">
                  <c:v>9.1956591949993953</c:v>
                </c:pt>
                <c:pt idx="170">
                  <c:v>9.1564468028468475</c:v>
                </c:pt>
                <c:pt idx="171">
                  <c:v>9.3257939819487152</c:v>
                </c:pt>
                <c:pt idx="172">
                  <c:v>8.7916986478528916</c:v>
                </c:pt>
                <c:pt idx="173">
                  <c:v>9.158625338537858</c:v>
                </c:pt>
                <c:pt idx="174">
                  <c:v>9.2383829526117154</c:v>
                </c:pt>
                <c:pt idx="175">
                  <c:v>9.2847752277677049</c:v>
                </c:pt>
                <c:pt idx="176">
                  <c:v>9.1836977812456873</c:v>
                </c:pt>
                <c:pt idx="177">
                  <c:v>9.2601658322548523</c:v>
                </c:pt>
                <c:pt idx="178">
                  <c:v>9.2518360132373338</c:v>
                </c:pt>
                <c:pt idx="179">
                  <c:v>9.2552419755174</c:v>
                </c:pt>
                <c:pt idx="180">
                  <c:v>9.2656828442144263</c:v>
                </c:pt>
                <c:pt idx="181">
                  <c:v>9.2696737342085278</c:v>
                </c:pt>
                <c:pt idx="182">
                  <c:v>9.4607095290625924</c:v>
                </c:pt>
                <c:pt idx="183">
                  <c:v>9.2604972604827207</c:v>
                </c:pt>
                <c:pt idx="184">
                  <c:v>9.2569065926462191</c:v>
                </c:pt>
                <c:pt idx="185">
                  <c:v>9.2560200311902605</c:v>
                </c:pt>
                <c:pt idx="186">
                  <c:v>9.2734008355112909</c:v>
                </c:pt>
                <c:pt idx="187">
                  <c:v>9.2641824617554249</c:v>
                </c:pt>
                <c:pt idx="188">
                  <c:v>9.2579873740072998</c:v>
                </c:pt>
                <c:pt idx="189">
                  <c:v>9.2627190996411475</c:v>
                </c:pt>
                <c:pt idx="190">
                  <c:v>9.264602800093698</c:v>
                </c:pt>
                <c:pt idx="191">
                  <c:v>9.2727455115348683</c:v>
                </c:pt>
                <c:pt idx="192">
                  <c:v>9.2555972395599184</c:v>
                </c:pt>
                <c:pt idx="193">
                  <c:v>9.2566158415055497</c:v>
                </c:pt>
                <c:pt idx="194">
                  <c:v>9.2537269169067038</c:v>
                </c:pt>
                <c:pt idx="195">
                  <c:v>9.2554375747743531</c:v>
                </c:pt>
                <c:pt idx="196">
                  <c:v>9.2712564172479777</c:v>
                </c:pt>
                <c:pt idx="197">
                  <c:v>9.329329434338046</c:v>
                </c:pt>
                <c:pt idx="198">
                  <c:v>9.2772012294962263</c:v>
                </c:pt>
                <c:pt idx="199">
                  <c:v>9.2929468679592162</c:v>
                </c:pt>
                <c:pt idx="200">
                  <c:v>9.3568359781985198</c:v>
                </c:pt>
                <c:pt idx="201">
                  <c:v>9.2808050553369625</c:v>
                </c:pt>
                <c:pt idx="202">
                  <c:v>9.2807949185301446</c:v>
                </c:pt>
                <c:pt idx="203">
                  <c:v>9.6436769478931321</c:v>
                </c:pt>
                <c:pt idx="204">
                  <c:v>9.2645158778583365</c:v>
                </c:pt>
                <c:pt idx="205">
                  <c:v>9.2903361963632882</c:v>
                </c:pt>
                <c:pt idx="206">
                  <c:v>9.3528132113387645</c:v>
                </c:pt>
                <c:pt idx="207">
                  <c:v>9.4712878581046667</c:v>
                </c:pt>
                <c:pt idx="208">
                  <c:v>9.5646302132018821</c:v>
                </c:pt>
                <c:pt idx="209">
                  <c:v>10.302686346841602</c:v>
                </c:pt>
                <c:pt idx="210">
                  <c:v>9.5343218553876152</c:v>
                </c:pt>
                <c:pt idx="211">
                  <c:v>9.4843574960913788</c:v>
                </c:pt>
                <c:pt idx="212">
                  <c:v>9.5177897327236547</c:v>
                </c:pt>
                <c:pt idx="213">
                  <c:v>9.3197614777463222</c:v>
                </c:pt>
                <c:pt idx="214">
                  <c:v>9.4821034121629371</c:v>
                </c:pt>
                <c:pt idx="215">
                  <c:v>9.2874124636060884</c:v>
                </c:pt>
                <c:pt idx="216">
                  <c:v>9.3592869023552065</c:v>
                </c:pt>
                <c:pt idx="217">
                  <c:v>9.2777858261164692</c:v>
                </c:pt>
                <c:pt idx="218">
                  <c:v>9.2714742681823683</c:v>
                </c:pt>
                <c:pt idx="219">
                  <c:v>9.2862291433118731</c:v>
                </c:pt>
                <c:pt idx="220">
                  <c:v>9.2569612333485622</c:v>
                </c:pt>
                <c:pt idx="221">
                  <c:v>9.2651528607556948</c:v>
                </c:pt>
                <c:pt idx="222">
                  <c:v>10.232389176579069</c:v>
                </c:pt>
                <c:pt idx="223">
                  <c:v>10.045288663927817</c:v>
                </c:pt>
                <c:pt idx="224">
                  <c:v>9.9193224083056499</c:v>
                </c:pt>
                <c:pt idx="225">
                  <c:v>9.3083260529279546</c:v>
                </c:pt>
                <c:pt idx="226">
                  <c:v>9.3247893538594973</c:v>
                </c:pt>
                <c:pt idx="227">
                  <c:v>9.3596996549939657</c:v>
                </c:pt>
                <c:pt idx="228">
                  <c:v>9.3381102903747166</c:v>
                </c:pt>
                <c:pt idx="229">
                  <c:v>9.2788708153856501</c:v>
                </c:pt>
                <c:pt idx="230">
                  <c:v>9.3038909557863132</c:v>
                </c:pt>
                <c:pt idx="231">
                  <c:v>9.2671538809588547</c:v>
                </c:pt>
                <c:pt idx="232">
                  <c:v>9.2940428500252619</c:v>
                </c:pt>
                <c:pt idx="233">
                  <c:v>9.3031907072880742</c:v>
                </c:pt>
                <c:pt idx="234">
                  <c:v>9.3209750354108518</c:v>
                </c:pt>
                <c:pt idx="235">
                  <c:v>9.7462694467539901</c:v>
                </c:pt>
                <c:pt idx="236">
                  <c:v>9.6253708123049257</c:v>
                </c:pt>
                <c:pt idx="237">
                  <c:v>9.2811117913201002</c:v>
                </c:pt>
                <c:pt idx="238">
                  <c:v>9.2068071468857493</c:v>
                </c:pt>
                <c:pt idx="239">
                  <c:v>9.2712694157247988</c:v>
                </c:pt>
                <c:pt idx="240">
                  <c:v>9.3267954972314548</c:v>
                </c:pt>
                <c:pt idx="241">
                  <c:v>9.4260149186353548</c:v>
                </c:pt>
                <c:pt idx="242">
                  <c:v>9.7135396416997501</c:v>
                </c:pt>
                <c:pt idx="243">
                  <c:v>9.738570595990975</c:v>
                </c:pt>
                <c:pt idx="244">
                  <c:v>9.4139026041577551</c:v>
                </c:pt>
                <c:pt idx="245">
                  <c:v>9.3317740861083891</c:v>
                </c:pt>
                <c:pt idx="246">
                  <c:v>9.1679137792845466</c:v>
                </c:pt>
                <c:pt idx="247">
                  <c:v>9.1153330313192154</c:v>
                </c:pt>
                <c:pt idx="248">
                  <c:v>9.4038376244343347</c:v>
                </c:pt>
                <c:pt idx="249">
                  <c:v>9.3629002177970939</c:v>
                </c:pt>
                <c:pt idx="250">
                  <c:v>9.2969021284872362</c:v>
                </c:pt>
                <c:pt idx="251">
                  <c:v>9.3030240897732366</c:v>
                </c:pt>
                <c:pt idx="252">
                  <c:v>9.3109015464242386</c:v>
                </c:pt>
                <c:pt idx="253">
                  <c:v>9.2797218031527908</c:v>
                </c:pt>
                <c:pt idx="254">
                  <c:v>8.8019912428106402</c:v>
                </c:pt>
                <c:pt idx="255">
                  <c:v>8.7589533499253331</c:v>
                </c:pt>
                <c:pt idx="256">
                  <c:v>8.7502033228936718</c:v>
                </c:pt>
                <c:pt idx="257">
                  <c:v>8.7574736490403886</c:v>
                </c:pt>
                <c:pt idx="258">
                  <c:v>8.9264620834436101</c:v>
                </c:pt>
                <c:pt idx="259">
                  <c:v>8.8327666527603288</c:v>
                </c:pt>
                <c:pt idx="260">
                  <c:v>8.782848230335107</c:v>
                </c:pt>
                <c:pt idx="261">
                  <c:v>8.8041058205143372</c:v>
                </c:pt>
                <c:pt idx="262">
                  <c:v>8.7724249823862213</c:v>
                </c:pt>
                <c:pt idx="263">
                  <c:v>8.752932773572601</c:v>
                </c:pt>
                <c:pt idx="264">
                  <c:v>8.7529938870672286</c:v>
                </c:pt>
                <c:pt idx="265">
                  <c:v>8.7592856776583616</c:v>
                </c:pt>
                <c:pt idx="266">
                  <c:v>8.7934667471400623</c:v>
                </c:pt>
                <c:pt idx="267">
                  <c:v>8.7667412361169195</c:v>
                </c:pt>
                <c:pt idx="268">
                  <c:v>8.7641847339584213</c:v>
                </c:pt>
                <c:pt idx="269">
                  <c:v>8.7927350531224242</c:v>
                </c:pt>
                <c:pt idx="270">
                  <c:v>8.7583869606936293</c:v>
                </c:pt>
                <c:pt idx="271">
                  <c:v>8.7939676904251929</c:v>
                </c:pt>
                <c:pt idx="272">
                  <c:v>8.7564798699448119</c:v>
                </c:pt>
                <c:pt idx="273">
                  <c:v>8.7825936176375716</c:v>
                </c:pt>
                <c:pt idx="274">
                  <c:v>8.7558980468073244</c:v>
                </c:pt>
                <c:pt idx="275">
                  <c:v>8.7550575960772701</c:v>
                </c:pt>
                <c:pt idx="276">
                  <c:v>8.7617229549246982</c:v>
                </c:pt>
                <c:pt idx="277">
                  <c:v>8.7573963335661258</c:v>
                </c:pt>
                <c:pt idx="278">
                  <c:v>8.7613561334304464</c:v>
                </c:pt>
                <c:pt idx="279">
                  <c:v>8.7613841201696729</c:v>
                </c:pt>
                <c:pt idx="280">
                  <c:v>8.7574160857339951</c:v>
                </c:pt>
                <c:pt idx="281">
                  <c:v>8.7571948829353836</c:v>
                </c:pt>
                <c:pt idx="282">
                  <c:v>8.7541458002022647</c:v>
                </c:pt>
                <c:pt idx="283">
                  <c:v>8.7858623971606118</c:v>
                </c:pt>
                <c:pt idx="284">
                  <c:v>8.7551693270911652</c:v>
                </c:pt>
                <c:pt idx="285">
                  <c:v>8.8256584793461759</c:v>
                </c:pt>
                <c:pt idx="286">
                  <c:v>8.895741388026666</c:v>
                </c:pt>
                <c:pt idx="287">
                  <c:v>8.7764434485220519</c:v>
                </c:pt>
                <c:pt idx="288">
                  <c:v>8.7861648492672444</c:v>
                </c:pt>
                <c:pt idx="289">
                  <c:v>8.8462213759053938</c:v>
                </c:pt>
                <c:pt idx="290">
                  <c:v>8.5445322181931207</c:v>
                </c:pt>
                <c:pt idx="291">
                  <c:v>8.5623166522103844</c:v>
                </c:pt>
                <c:pt idx="292">
                  <c:v>8.5962989564944525</c:v>
                </c:pt>
                <c:pt idx="293">
                  <c:v>8.5165420464652684</c:v>
                </c:pt>
                <c:pt idx="294">
                  <c:v>8.5363501003898481</c:v>
                </c:pt>
                <c:pt idx="295">
                  <c:v>8.5633611690232918</c:v>
                </c:pt>
                <c:pt idx="296">
                  <c:v>8.5761959126765372</c:v>
                </c:pt>
                <c:pt idx="297">
                  <c:v>8.5206556073493029</c:v>
                </c:pt>
                <c:pt idx="298">
                  <c:v>8.524936929978308</c:v>
                </c:pt>
                <c:pt idx="299">
                  <c:v>8.4946439284121347</c:v>
                </c:pt>
                <c:pt idx="300">
                  <c:v>8.5012339038799105</c:v>
                </c:pt>
                <c:pt idx="301">
                  <c:v>8.5071607349532758</c:v>
                </c:pt>
                <c:pt idx="302">
                  <c:v>8.5156934584906097</c:v>
                </c:pt>
                <c:pt idx="303">
                  <c:v>8.5303431127911153</c:v>
                </c:pt>
                <c:pt idx="304">
                  <c:v>8.6277372114519757</c:v>
                </c:pt>
                <c:pt idx="305">
                  <c:v>8.5946321595220478</c:v>
                </c:pt>
                <c:pt idx="306">
                  <c:v>8.6191497476879739</c:v>
                </c:pt>
                <c:pt idx="307">
                  <c:v>8.5338405174801455</c:v>
                </c:pt>
                <c:pt idx="308">
                  <c:v>8.5093854267377882</c:v>
                </c:pt>
                <c:pt idx="309">
                  <c:v>8.5618525870573734</c:v>
                </c:pt>
                <c:pt idx="310">
                  <c:v>8.7569492887577098</c:v>
                </c:pt>
                <c:pt idx="311">
                  <c:v>9.1161150610544723</c:v>
                </c:pt>
                <c:pt idx="312">
                  <c:v>9.4577011689808472</c:v>
                </c:pt>
                <c:pt idx="313">
                  <c:v>8.64837622609714</c:v>
                </c:pt>
                <c:pt idx="314">
                  <c:v>8.6088863535402496</c:v>
                </c:pt>
                <c:pt idx="315">
                  <c:v>8.3176967216351798</c:v>
                </c:pt>
                <c:pt idx="316">
                  <c:v>8.3060639541226369</c:v>
                </c:pt>
                <c:pt idx="317">
                  <c:v>8.5405351592224434</c:v>
                </c:pt>
                <c:pt idx="318">
                  <c:v>8.4504685179947767</c:v>
                </c:pt>
                <c:pt idx="319">
                  <c:v>8.3757387362038962</c:v>
                </c:pt>
                <c:pt idx="320">
                  <c:v>8.5751283834550378</c:v>
                </c:pt>
                <c:pt idx="321">
                  <c:v>8.4829056679657953</c:v>
                </c:pt>
                <c:pt idx="322">
                  <c:v>8.4196070233468383</c:v>
                </c:pt>
                <c:pt idx="323">
                  <c:v>8.4774776689705789</c:v>
                </c:pt>
                <c:pt idx="324">
                  <c:v>8.2639401913950294</c:v>
                </c:pt>
                <c:pt idx="325">
                  <c:v>8.3748912532751394</c:v>
                </c:pt>
                <c:pt idx="326">
                  <c:v>8.2905312990630371</c:v>
                </c:pt>
                <c:pt idx="327">
                  <c:v>8.3360366799751446</c:v>
                </c:pt>
                <c:pt idx="328">
                  <c:v>8.2936958645555379</c:v>
                </c:pt>
                <c:pt idx="329">
                  <c:v>8.3154984957195239</c:v>
                </c:pt>
                <c:pt idx="330">
                  <c:v>8.2812690256130512</c:v>
                </c:pt>
                <c:pt idx="331">
                  <c:v>8.2810155650982509</c:v>
                </c:pt>
                <c:pt idx="332">
                  <c:v>8.2960964339509111</c:v>
                </c:pt>
                <c:pt idx="333">
                  <c:v>8.2712454491215581</c:v>
                </c:pt>
                <c:pt idx="334">
                  <c:v>8.3101441764429484</c:v>
                </c:pt>
                <c:pt idx="335">
                  <c:v>8.3596886473691416</c:v>
                </c:pt>
                <c:pt idx="336">
                  <c:v>8.2930130171705532</c:v>
                </c:pt>
                <c:pt idx="337">
                  <c:v>8.2798589239398552</c:v>
                </c:pt>
                <c:pt idx="338">
                  <c:v>8.3443846048230341</c:v>
                </c:pt>
                <c:pt idx="339">
                  <c:v>8.2915327507447962</c:v>
                </c:pt>
                <c:pt idx="340">
                  <c:v>8.4095440079609869</c:v>
                </c:pt>
                <c:pt idx="341">
                  <c:v>8.4360609388034096</c:v>
                </c:pt>
                <c:pt idx="342">
                  <c:v>8.3365099783405725</c:v>
                </c:pt>
                <c:pt idx="343">
                  <c:v>8.3356777937037094</c:v>
                </c:pt>
                <c:pt idx="344">
                  <c:v>8.2909498481577177</c:v>
                </c:pt>
                <c:pt idx="345">
                  <c:v>8.2771035103366035</c:v>
                </c:pt>
                <c:pt idx="346">
                  <c:v>8.2804030013674463</c:v>
                </c:pt>
                <c:pt idx="347">
                  <c:v>8.0988482677269644</c:v>
                </c:pt>
                <c:pt idx="348">
                  <c:v>8.0588875356542147</c:v>
                </c:pt>
                <c:pt idx="349">
                  <c:v>8.1168799362489423</c:v>
                </c:pt>
                <c:pt idx="350">
                  <c:v>8.1830493889835481</c:v>
                </c:pt>
                <c:pt idx="351">
                  <c:v>8.0893592499217366</c:v>
                </c:pt>
                <c:pt idx="352">
                  <c:v>8.2252864055720227</c:v>
                </c:pt>
                <c:pt idx="353">
                  <c:v>8.4132937595030537</c:v>
                </c:pt>
                <c:pt idx="354">
                  <c:v>8.2470073138440316</c:v>
                </c:pt>
                <c:pt idx="355">
                  <c:v>8.1138531995539349</c:v>
                </c:pt>
                <c:pt idx="356">
                  <c:v>8.6357375027802554</c:v>
                </c:pt>
                <c:pt idx="357">
                  <c:v>8.7669394031063863</c:v>
                </c:pt>
                <c:pt idx="358">
                  <c:v>8.4641327517802889</c:v>
                </c:pt>
                <c:pt idx="359">
                  <c:v>8.3046218582546736</c:v>
                </c:pt>
                <c:pt idx="360">
                  <c:v>8.2076596229916667</c:v>
                </c:pt>
                <c:pt idx="361">
                  <c:v>8.0741253050244701</c:v>
                </c:pt>
                <c:pt idx="362">
                  <c:v>8.1889754057657775</c:v>
                </c:pt>
                <c:pt idx="363">
                  <c:v>8.0656142914178748</c:v>
                </c:pt>
                <c:pt idx="364">
                  <c:v>8.0589099311223915</c:v>
                </c:pt>
                <c:pt idx="365">
                  <c:v>8.0549544328400913</c:v>
                </c:pt>
                <c:pt idx="366">
                  <c:v>8.0664295075344548</c:v>
                </c:pt>
                <c:pt idx="367">
                  <c:v>8.0254174607275566</c:v>
                </c:pt>
                <c:pt idx="368">
                  <c:v>8.0036282403211576</c:v>
                </c:pt>
                <c:pt idx="369">
                  <c:v>8.0237266487558809</c:v>
                </c:pt>
                <c:pt idx="370">
                  <c:v>8.7334285351800283</c:v>
                </c:pt>
                <c:pt idx="371">
                  <c:v>8.5443134179284357</c:v>
                </c:pt>
                <c:pt idx="372">
                  <c:v>8.4401490071439298</c:v>
                </c:pt>
                <c:pt idx="373">
                  <c:v>8.2682158887158863</c:v>
                </c:pt>
                <c:pt idx="374">
                  <c:v>8.1415622811752542</c:v>
                </c:pt>
                <c:pt idx="375">
                  <c:v>8.3555242357021715</c:v>
                </c:pt>
                <c:pt idx="376">
                  <c:v>8.1842775512267689</c:v>
                </c:pt>
                <c:pt idx="377">
                  <c:v>8.1050419649462864</c:v>
                </c:pt>
                <c:pt idx="378">
                  <c:v>8.0960936634526579</c:v>
                </c:pt>
                <c:pt idx="379">
                  <c:v>8.235517613633613</c:v>
                </c:pt>
                <c:pt idx="380">
                  <c:v>8.2448752294272545</c:v>
                </c:pt>
                <c:pt idx="381">
                  <c:v>8.5749025793257729</c:v>
                </c:pt>
                <c:pt idx="382">
                  <c:v>8.78347435584236</c:v>
                </c:pt>
                <c:pt idx="383">
                  <c:v>8.2167536842283315</c:v>
                </c:pt>
                <c:pt idx="384">
                  <c:v>8.1017860519567666</c:v>
                </c:pt>
                <c:pt idx="385">
                  <c:v>8.1396195360884196</c:v>
                </c:pt>
                <c:pt idx="386">
                  <c:v>8.199319042541843</c:v>
                </c:pt>
                <c:pt idx="387">
                  <c:v>8.1637655141323346</c:v>
                </c:pt>
                <c:pt idx="388">
                  <c:v>8.082123750067467</c:v>
                </c:pt>
                <c:pt idx="389">
                  <c:v>8.1287329977056775</c:v>
                </c:pt>
                <c:pt idx="390">
                  <c:v>8.3234106432055928</c:v>
                </c:pt>
                <c:pt idx="391">
                  <c:v>8.1988889536822622</c:v>
                </c:pt>
                <c:pt idx="392">
                  <c:v>8.4142266769965168</c:v>
                </c:pt>
                <c:pt idx="393">
                  <c:v>8.4525077792411683</c:v>
                </c:pt>
                <c:pt idx="394">
                  <c:v>8.2845819217966046</c:v>
                </c:pt>
                <c:pt idx="395">
                  <c:v>8.8712961870931597</c:v>
                </c:pt>
                <c:pt idx="396">
                  <c:v>8.48055398458391</c:v>
                </c:pt>
                <c:pt idx="397">
                  <c:v>8.4952608408236419</c:v>
                </c:pt>
                <c:pt idx="398">
                  <c:v>8.3536300922824882</c:v>
                </c:pt>
                <c:pt idx="399">
                  <c:v>8.3039108362555005</c:v>
                </c:pt>
                <c:pt idx="400">
                  <c:v>8.6145996530608642</c:v>
                </c:pt>
                <c:pt idx="401">
                  <c:v>8.4882259620875686</c:v>
                </c:pt>
                <c:pt idx="402">
                  <c:v>8.5355873222457301</c:v>
                </c:pt>
                <c:pt idx="403">
                  <c:v>9.3667813698111004</c:v>
                </c:pt>
                <c:pt idx="404">
                  <c:v>9.4287018759314964</c:v>
                </c:pt>
                <c:pt idx="405">
                  <c:v>9.2466295151979985</c:v>
                </c:pt>
                <c:pt idx="406">
                  <c:v>9.2643640402593928</c:v>
                </c:pt>
                <c:pt idx="407">
                  <c:v>9.2906936435877583</c:v>
                </c:pt>
                <c:pt idx="408">
                  <c:v>8.3540784124466203</c:v>
                </c:pt>
                <c:pt idx="409">
                  <c:v>8.3091004069897991</c:v>
                </c:pt>
                <c:pt idx="410">
                  <c:v>9.2890054410566023</c:v>
                </c:pt>
                <c:pt idx="411">
                  <c:v>9.5131228931316691</c:v>
                </c:pt>
                <c:pt idx="412">
                  <c:v>9.0676080044899052</c:v>
                </c:pt>
                <c:pt idx="413">
                  <c:v>8.9720601137776548</c:v>
                </c:pt>
                <c:pt idx="414">
                  <c:v>8.8430358013329897</c:v>
                </c:pt>
                <c:pt idx="415">
                  <c:v>8.2854903648442537</c:v>
                </c:pt>
                <c:pt idx="416">
                  <c:v>8.2936430874910254</c:v>
                </c:pt>
                <c:pt idx="417">
                  <c:v>8.3287138782238568</c:v>
                </c:pt>
                <c:pt idx="418">
                  <c:v>8.2646290515146124</c:v>
                </c:pt>
                <c:pt idx="419">
                  <c:v>8.0749207647393852</c:v>
                </c:pt>
                <c:pt idx="420">
                  <c:v>8.0435567156848595</c:v>
                </c:pt>
                <c:pt idx="421">
                  <c:v>8.0792781081488592</c:v>
                </c:pt>
                <c:pt idx="422">
                  <c:v>8.1186882369658058</c:v>
                </c:pt>
                <c:pt idx="423">
                  <c:v>8.231317656009022</c:v>
                </c:pt>
                <c:pt idx="424">
                  <c:v>8.5430403093493581</c:v>
                </c:pt>
                <c:pt idx="425">
                  <c:v>8.6792262894589012</c:v>
                </c:pt>
                <c:pt idx="426">
                  <c:v>8.5884421772977664</c:v>
                </c:pt>
                <c:pt idx="427">
                  <c:v>8.5054326152125679</c:v>
                </c:pt>
                <c:pt idx="428">
                  <c:v>8.1108430764677397</c:v>
                </c:pt>
                <c:pt idx="429">
                  <c:v>8.3242631390582495</c:v>
                </c:pt>
                <c:pt idx="430">
                  <c:v>8.0543955325162386</c:v>
                </c:pt>
                <c:pt idx="431">
                  <c:v>8.0407613638961291</c:v>
                </c:pt>
                <c:pt idx="432">
                  <c:v>8.0089514927981913</c:v>
                </c:pt>
                <c:pt idx="433">
                  <c:v>8.0686918261434712</c:v>
                </c:pt>
                <c:pt idx="434">
                  <c:v>8.0715446823099963</c:v>
                </c:pt>
                <c:pt idx="435">
                  <c:v>8.1133820049138521</c:v>
                </c:pt>
                <c:pt idx="436">
                  <c:v>8.124794316187911</c:v>
                </c:pt>
                <c:pt idx="437">
                  <c:v>8.0411992912637373</c:v>
                </c:pt>
                <c:pt idx="438">
                  <c:v>8.4700298202494313</c:v>
                </c:pt>
                <c:pt idx="439">
                  <c:v>8.333827707919971</c:v>
                </c:pt>
                <c:pt idx="440">
                  <c:v>8.7529515443410482</c:v>
                </c:pt>
                <c:pt idx="441">
                  <c:v>8.2988447976564377</c:v>
                </c:pt>
                <c:pt idx="442">
                  <c:v>8.2684910078563387</c:v>
                </c:pt>
                <c:pt idx="443">
                  <c:v>8.3023894111984262</c:v>
                </c:pt>
                <c:pt idx="444">
                  <c:v>8.2880788177348226</c:v>
                </c:pt>
                <c:pt idx="445">
                  <c:v>8.2765215725379591</c:v>
                </c:pt>
                <c:pt idx="446">
                  <c:v>8.2631493594506651</c:v>
                </c:pt>
                <c:pt idx="447">
                  <c:v>8.2548104120534447</c:v>
                </c:pt>
                <c:pt idx="448">
                  <c:v>8.2587114990780019</c:v>
                </c:pt>
                <c:pt idx="449">
                  <c:v>8.251569973591133</c:v>
                </c:pt>
                <c:pt idx="450">
                  <c:v>8.2508078667041733</c:v>
                </c:pt>
                <c:pt idx="451">
                  <c:v>8.250891426439436</c:v>
                </c:pt>
                <c:pt idx="452">
                  <c:v>8.2716645301465519</c:v>
                </c:pt>
                <c:pt idx="453">
                  <c:v>8.2652040201603718</c:v>
                </c:pt>
                <c:pt idx="454">
                  <c:v>8.4280419210042421</c:v>
                </c:pt>
                <c:pt idx="455">
                  <c:v>8.2783773825101754</c:v>
                </c:pt>
                <c:pt idx="456">
                  <c:v>8.4498424571639408</c:v>
                </c:pt>
                <c:pt idx="457">
                  <c:v>8.3423781516643469</c:v>
                </c:pt>
                <c:pt idx="458">
                  <c:v>8.26</c:v>
                </c:pt>
                <c:pt idx="459">
                  <c:v>8.2499999999999982</c:v>
                </c:pt>
                <c:pt idx="460">
                  <c:v>8.2516000654497716</c:v>
                </c:pt>
                <c:pt idx="461">
                  <c:v>8.2846305001151936</c:v>
                </c:pt>
                <c:pt idx="462">
                  <c:v>8.276872975269999</c:v>
                </c:pt>
                <c:pt idx="463">
                  <c:v>8.3512663374457023</c:v>
                </c:pt>
                <c:pt idx="464">
                  <c:v>8.3176917331747706</c:v>
                </c:pt>
                <c:pt idx="465">
                  <c:v>8.2745491389784469</c:v>
                </c:pt>
                <c:pt idx="466">
                  <c:v>8.2592940421587659</c:v>
                </c:pt>
                <c:pt idx="467">
                  <c:v>8.2613867481627636</c:v>
                </c:pt>
                <c:pt idx="468">
                  <c:v>8.4098310872430133</c:v>
                </c:pt>
                <c:pt idx="469">
                  <c:v>8.4558744248924853</c:v>
                </c:pt>
                <c:pt idx="470">
                  <c:v>8.4024728694351349</c:v>
                </c:pt>
                <c:pt idx="471">
                  <c:v>8.2841471956010686</c:v>
                </c:pt>
                <c:pt idx="472">
                  <c:v>8.2640990862077928</c:v>
                </c:pt>
                <c:pt idx="473">
                  <c:v>8.3043586426458926</c:v>
                </c:pt>
                <c:pt idx="474">
                  <c:v>8.3063076587913489</c:v>
                </c:pt>
                <c:pt idx="475">
                  <c:v>8.3471574579920453</c:v>
                </c:pt>
                <c:pt idx="476">
                  <c:v>8.6474625497973374</c:v>
                </c:pt>
                <c:pt idx="477">
                  <c:v>8.482367797537405</c:v>
                </c:pt>
                <c:pt idx="478">
                  <c:v>8.5753156305230682</c:v>
                </c:pt>
                <c:pt idx="479">
                  <c:v>8.5207143220220445</c:v>
                </c:pt>
                <c:pt idx="480">
                  <c:v>8.4875453393884381</c:v>
                </c:pt>
                <c:pt idx="481">
                  <c:v>8.526244253093715</c:v>
                </c:pt>
                <c:pt idx="482">
                  <c:v>8.5509844046042609</c:v>
                </c:pt>
                <c:pt idx="483">
                  <c:v>8.6680353951370108</c:v>
                </c:pt>
                <c:pt idx="484">
                  <c:v>8.2688093319659117</c:v>
                </c:pt>
                <c:pt idx="485">
                  <c:v>8.2927775966137514</c:v>
                </c:pt>
                <c:pt idx="486">
                  <c:v>8.2851912097795974</c:v>
                </c:pt>
                <c:pt idx="487">
                  <c:v>8.4270046763405642</c:v>
                </c:pt>
                <c:pt idx="488">
                  <c:v>8.4067263839251218</c:v>
                </c:pt>
                <c:pt idx="489">
                  <c:v>8.5471664118959971</c:v>
                </c:pt>
                <c:pt idx="490">
                  <c:v>8.2964212155888504</c:v>
                </c:pt>
              </c:numCache>
            </c:numRef>
          </c:val>
          <c:smooth val="0"/>
          <c:extLst>
            <c:ext xmlns:c16="http://schemas.microsoft.com/office/drawing/2014/chart" uri="{C3380CC4-5D6E-409C-BE32-E72D297353CC}">
              <c16:uniqueId val="{00000001-9DAE-4AEB-9A7C-1CDAEF20FC14}"/>
            </c:ext>
          </c:extLst>
        </c:ser>
        <c:ser>
          <c:idx val="2"/>
          <c:order val="2"/>
          <c:tx>
            <c:strRef>
              <c:f>'График 1'!$D$2</c:f>
              <c:strCache>
                <c:ptCount val="1"/>
                <c:pt idx="0">
                  <c:v>TONIA</c:v>
                </c:pt>
              </c:strCache>
            </c:strRef>
          </c:tx>
          <c:marker>
            <c:symbol val="none"/>
          </c:marker>
          <c:cat>
            <c:numRef>
              <c:f>'График 1'!$A$230:$A$720</c:f>
              <c:numCache>
                <c:formatCode>dd\.mm\.yyyy</c:formatCode>
                <c:ptCount val="491"/>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43378</c:v>
                </c:pt>
                <c:pt idx="433">
                  <c:v>43381</c:v>
                </c:pt>
                <c:pt idx="434">
                  <c:v>43382</c:v>
                </c:pt>
                <c:pt idx="435">
                  <c:v>43383</c:v>
                </c:pt>
                <c:pt idx="436">
                  <c:v>43384</c:v>
                </c:pt>
                <c:pt idx="437">
                  <c:v>43385</c:v>
                </c:pt>
                <c:pt idx="438">
                  <c:v>43388</c:v>
                </c:pt>
                <c:pt idx="439">
                  <c:v>43389</c:v>
                </c:pt>
                <c:pt idx="440">
                  <c:v>43390</c:v>
                </c:pt>
                <c:pt idx="441">
                  <c:v>43391</c:v>
                </c:pt>
                <c:pt idx="442">
                  <c:v>43392</c:v>
                </c:pt>
                <c:pt idx="443">
                  <c:v>43395</c:v>
                </c:pt>
                <c:pt idx="444">
                  <c:v>43396</c:v>
                </c:pt>
                <c:pt idx="445">
                  <c:v>43397</c:v>
                </c:pt>
                <c:pt idx="446">
                  <c:v>43398</c:v>
                </c:pt>
                <c:pt idx="447">
                  <c:v>43399</c:v>
                </c:pt>
                <c:pt idx="448">
                  <c:v>43402</c:v>
                </c:pt>
                <c:pt idx="449">
                  <c:v>43403</c:v>
                </c:pt>
                <c:pt idx="450">
                  <c:v>43404</c:v>
                </c:pt>
                <c:pt idx="451">
                  <c:v>43405</c:v>
                </c:pt>
                <c:pt idx="452">
                  <c:v>43406</c:v>
                </c:pt>
                <c:pt idx="453">
                  <c:v>43409</c:v>
                </c:pt>
                <c:pt idx="454">
                  <c:v>43410</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43438</c:v>
                </c:pt>
                <c:pt idx="474">
                  <c:v>43439</c:v>
                </c:pt>
                <c:pt idx="475">
                  <c:v>43440</c:v>
                </c:pt>
                <c:pt idx="476">
                  <c:v>43441</c:v>
                </c:pt>
                <c:pt idx="477">
                  <c:v>43444</c:v>
                </c:pt>
                <c:pt idx="478">
                  <c:v>43445</c:v>
                </c:pt>
                <c:pt idx="479">
                  <c:v>43446</c:v>
                </c:pt>
                <c:pt idx="480">
                  <c:v>43447</c:v>
                </c:pt>
                <c:pt idx="481">
                  <c:v>43448</c:v>
                </c:pt>
                <c:pt idx="482">
                  <c:v>43453</c:v>
                </c:pt>
                <c:pt idx="483">
                  <c:v>43454</c:v>
                </c:pt>
                <c:pt idx="484">
                  <c:v>43455</c:v>
                </c:pt>
                <c:pt idx="485">
                  <c:v>43458</c:v>
                </c:pt>
                <c:pt idx="486">
                  <c:v>43459</c:v>
                </c:pt>
                <c:pt idx="487">
                  <c:v>43460</c:v>
                </c:pt>
                <c:pt idx="488">
                  <c:v>43461</c:v>
                </c:pt>
                <c:pt idx="489">
                  <c:v>43462</c:v>
                </c:pt>
                <c:pt idx="490">
                  <c:v>43463</c:v>
                </c:pt>
              </c:numCache>
            </c:numRef>
          </c:cat>
          <c:val>
            <c:numRef>
              <c:f>'График 1'!$D$230:$D$720</c:f>
              <c:numCache>
                <c:formatCode>General</c:formatCode>
                <c:ptCount val="491"/>
                <c:pt idx="0">
                  <c:v>11.979628999999999</c:v>
                </c:pt>
                <c:pt idx="1">
                  <c:v>11.910189000000001</c:v>
                </c:pt>
                <c:pt idx="2">
                  <c:v>11.630003</c:v>
                </c:pt>
                <c:pt idx="3">
                  <c:v>12.013525</c:v>
                </c:pt>
                <c:pt idx="4">
                  <c:v>11.899654</c:v>
                </c:pt>
                <c:pt idx="5">
                  <c:v>11.568458</c:v>
                </c:pt>
                <c:pt idx="6">
                  <c:v>11.390393</c:v>
                </c:pt>
                <c:pt idx="7">
                  <c:v>11.214763</c:v>
                </c:pt>
                <c:pt idx="8">
                  <c:v>11.204552</c:v>
                </c:pt>
                <c:pt idx="9">
                  <c:v>11.504386</c:v>
                </c:pt>
                <c:pt idx="10">
                  <c:v>11.667275</c:v>
                </c:pt>
                <c:pt idx="11">
                  <c:v>11.655136000000001</c:v>
                </c:pt>
                <c:pt idx="12">
                  <c:v>11.235696000000001</c:v>
                </c:pt>
                <c:pt idx="13">
                  <c:v>11.205147</c:v>
                </c:pt>
                <c:pt idx="14">
                  <c:v>11.213013</c:v>
                </c:pt>
                <c:pt idx="15">
                  <c:v>11.653487</c:v>
                </c:pt>
                <c:pt idx="16">
                  <c:v>11.363073999999999</c:v>
                </c:pt>
                <c:pt idx="17">
                  <c:v>11.508333</c:v>
                </c:pt>
                <c:pt idx="18">
                  <c:v>11.73931</c:v>
                </c:pt>
                <c:pt idx="19">
                  <c:v>11.325391</c:v>
                </c:pt>
                <c:pt idx="20">
                  <c:v>11.280224</c:v>
                </c:pt>
                <c:pt idx="21">
                  <c:v>11.32245</c:v>
                </c:pt>
                <c:pt idx="22">
                  <c:v>11.287464</c:v>
                </c:pt>
                <c:pt idx="23">
                  <c:v>11.235386</c:v>
                </c:pt>
                <c:pt idx="24">
                  <c:v>11.434663</c:v>
                </c:pt>
                <c:pt idx="25">
                  <c:v>11.518162</c:v>
                </c:pt>
                <c:pt idx="26">
                  <c:v>11.257880999999999</c:v>
                </c:pt>
                <c:pt idx="27">
                  <c:v>11.212154</c:v>
                </c:pt>
                <c:pt idx="28">
                  <c:v>11.263278</c:v>
                </c:pt>
                <c:pt idx="29">
                  <c:v>11.322063</c:v>
                </c:pt>
                <c:pt idx="30">
                  <c:v>11.241338000000001</c:v>
                </c:pt>
                <c:pt idx="31">
                  <c:v>11.249043</c:v>
                </c:pt>
                <c:pt idx="32">
                  <c:v>11.106411</c:v>
                </c:pt>
                <c:pt idx="33">
                  <c:v>11.089257999999999</c:v>
                </c:pt>
                <c:pt idx="34">
                  <c:v>10.157902999999999</c:v>
                </c:pt>
                <c:pt idx="35">
                  <c:v>10.084160000000001</c:v>
                </c:pt>
                <c:pt idx="36">
                  <c:v>10.160375999999999</c:v>
                </c:pt>
                <c:pt idx="37">
                  <c:v>10.108306000000001</c:v>
                </c:pt>
                <c:pt idx="38">
                  <c:v>10.073504</c:v>
                </c:pt>
                <c:pt idx="39">
                  <c:v>10.170306</c:v>
                </c:pt>
                <c:pt idx="40">
                  <c:v>10.165813999999999</c:v>
                </c:pt>
                <c:pt idx="41">
                  <c:v>10.168476</c:v>
                </c:pt>
                <c:pt idx="42">
                  <c:v>10.120345</c:v>
                </c:pt>
                <c:pt idx="43">
                  <c:v>10.138726999999999</c:v>
                </c:pt>
                <c:pt idx="44">
                  <c:v>10.318678999999999</c:v>
                </c:pt>
                <c:pt idx="45">
                  <c:v>10.168682</c:v>
                </c:pt>
                <c:pt idx="46">
                  <c:v>10.091226000000001</c:v>
                </c:pt>
                <c:pt idx="47">
                  <c:v>10.135047999999999</c:v>
                </c:pt>
                <c:pt idx="48">
                  <c:v>10.181754</c:v>
                </c:pt>
                <c:pt idx="49">
                  <c:v>10.851769000000001</c:v>
                </c:pt>
                <c:pt idx="50">
                  <c:v>10.850383000000001</c:v>
                </c:pt>
                <c:pt idx="51">
                  <c:v>10.600130999999999</c:v>
                </c:pt>
                <c:pt idx="52">
                  <c:v>10.147030000000001</c:v>
                </c:pt>
                <c:pt idx="53">
                  <c:v>10.112054000000001</c:v>
                </c:pt>
                <c:pt idx="54">
                  <c:v>10.071187</c:v>
                </c:pt>
                <c:pt idx="55">
                  <c:v>10.053459</c:v>
                </c:pt>
                <c:pt idx="56">
                  <c:v>10.266586</c:v>
                </c:pt>
                <c:pt idx="57">
                  <c:v>10.145523000000001</c:v>
                </c:pt>
                <c:pt idx="58">
                  <c:v>10.21875</c:v>
                </c:pt>
                <c:pt idx="59">
                  <c:v>10.200882</c:v>
                </c:pt>
                <c:pt idx="60">
                  <c:v>10.141294</c:v>
                </c:pt>
                <c:pt idx="61">
                  <c:v>10.131579</c:v>
                </c:pt>
                <c:pt idx="62">
                  <c:v>10.290462</c:v>
                </c:pt>
                <c:pt idx="63">
                  <c:v>10.242127</c:v>
                </c:pt>
                <c:pt idx="64">
                  <c:v>10.261912000000001</c:v>
                </c:pt>
                <c:pt idx="65">
                  <c:v>10.609423</c:v>
                </c:pt>
                <c:pt idx="66">
                  <c:v>10.837557</c:v>
                </c:pt>
                <c:pt idx="67">
                  <c:v>11.478159</c:v>
                </c:pt>
                <c:pt idx="68">
                  <c:v>11.607633</c:v>
                </c:pt>
                <c:pt idx="69">
                  <c:v>10.938807000000001</c:v>
                </c:pt>
                <c:pt idx="70">
                  <c:v>10.570606</c:v>
                </c:pt>
                <c:pt idx="71">
                  <c:v>10.276348</c:v>
                </c:pt>
                <c:pt idx="72">
                  <c:v>10.241365999999999</c:v>
                </c:pt>
                <c:pt idx="73">
                  <c:v>10.281033000000001</c:v>
                </c:pt>
                <c:pt idx="74">
                  <c:v>10.294319</c:v>
                </c:pt>
                <c:pt idx="75">
                  <c:v>10.221776</c:v>
                </c:pt>
                <c:pt idx="76">
                  <c:v>10.075791000000001</c:v>
                </c:pt>
                <c:pt idx="77">
                  <c:v>10.14636</c:v>
                </c:pt>
                <c:pt idx="78">
                  <c:v>10.139526</c:v>
                </c:pt>
                <c:pt idx="79">
                  <c:v>10.097871</c:v>
                </c:pt>
                <c:pt idx="80">
                  <c:v>10.038360000000001</c:v>
                </c:pt>
                <c:pt idx="81">
                  <c:v>10.039569999999999</c:v>
                </c:pt>
                <c:pt idx="82">
                  <c:v>10.020972</c:v>
                </c:pt>
                <c:pt idx="83">
                  <c:v>10.016050999999999</c:v>
                </c:pt>
                <c:pt idx="84">
                  <c:v>10.01323</c:v>
                </c:pt>
                <c:pt idx="85">
                  <c:v>10.014932</c:v>
                </c:pt>
                <c:pt idx="86">
                  <c:v>10.075002</c:v>
                </c:pt>
                <c:pt idx="87">
                  <c:v>10.036327999999999</c:v>
                </c:pt>
                <c:pt idx="88">
                  <c:v>10.037212999999999</c:v>
                </c:pt>
                <c:pt idx="89">
                  <c:v>10.030150000000001</c:v>
                </c:pt>
                <c:pt idx="90">
                  <c:v>10.035254</c:v>
                </c:pt>
                <c:pt idx="91">
                  <c:v>10.06114</c:v>
                </c:pt>
                <c:pt idx="92">
                  <c:v>10.369154999999999</c:v>
                </c:pt>
                <c:pt idx="93">
                  <c:v>10.632128</c:v>
                </c:pt>
                <c:pt idx="94">
                  <c:v>10.078448</c:v>
                </c:pt>
                <c:pt idx="95">
                  <c:v>10.018312999999999</c:v>
                </c:pt>
                <c:pt idx="96">
                  <c:v>10.026396</c:v>
                </c:pt>
                <c:pt idx="97">
                  <c:v>10.022634</c:v>
                </c:pt>
                <c:pt idx="98">
                  <c:v>10.011426999999999</c:v>
                </c:pt>
                <c:pt idx="99">
                  <c:v>10.004019</c:v>
                </c:pt>
                <c:pt idx="100">
                  <c:v>9.9986669999999993</c:v>
                </c:pt>
                <c:pt idx="101">
                  <c:v>10.000004000000001</c:v>
                </c:pt>
                <c:pt idx="102">
                  <c:v>9.5014040000000008</c:v>
                </c:pt>
                <c:pt idx="103">
                  <c:v>9.5006360000000001</c:v>
                </c:pt>
                <c:pt idx="104">
                  <c:v>9.5012229999999995</c:v>
                </c:pt>
                <c:pt idx="105">
                  <c:v>9.5029959999999996</c:v>
                </c:pt>
                <c:pt idx="106">
                  <c:v>9.5018030000000007</c:v>
                </c:pt>
                <c:pt idx="107">
                  <c:v>9.5006079999999997</c:v>
                </c:pt>
                <c:pt idx="108">
                  <c:v>9.5010239999999992</c:v>
                </c:pt>
                <c:pt idx="109">
                  <c:v>9.500095</c:v>
                </c:pt>
                <c:pt idx="110">
                  <c:v>9.4921500000000005</c:v>
                </c:pt>
                <c:pt idx="111">
                  <c:v>9.5001879999999996</c:v>
                </c:pt>
                <c:pt idx="112">
                  <c:v>9.50122</c:v>
                </c:pt>
                <c:pt idx="113">
                  <c:v>9.5054949999999998</c:v>
                </c:pt>
                <c:pt idx="114">
                  <c:v>9.6193190000000008</c:v>
                </c:pt>
                <c:pt idx="115">
                  <c:v>9.5385489999999997</c:v>
                </c:pt>
                <c:pt idx="116">
                  <c:v>9.5110080000000004</c:v>
                </c:pt>
                <c:pt idx="117">
                  <c:v>9.612717</c:v>
                </c:pt>
                <c:pt idx="118">
                  <c:v>9.5927279999999993</c:v>
                </c:pt>
                <c:pt idx="119">
                  <c:v>9.5387819999999994</c:v>
                </c:pt>
                <c:pt idx="120">
                  <c:v>9.6374270000000006</c:v>
                </c:pt>
                <c:pt idx="121">
                  <c:v>9.9978549999999995</c:v>
                </c:pt>
                <c:pt idx="122">
                  <c:v>10.882004</c:v>
                </c:pt>
                <c:pt idx="123">
                  <c:v>9.6639970000000002</c:v>
                </c:pt>
                <c:pt idx="124">
                  <c:v>9.5082509999999996</c:v>
                </c:pt>
                <c:pt idx="125">
                  <c:v>9.474456</c:v>
                </c:pt>
                <c:pt idx="126">
                  <c:v>9.4917079999999991</c:v>
                </c:pt>
                <c:pt idx="127">
                  <c:v>9.5009870000000003</c:v>
                </c:pt>
                <c:pt idx="128">
                  <c:v>9.5168020000000002</c:v>
                </c:pt>
                <c:pt idx="129">
                  <c:v>9.5012129999999999</c:v>
                </c:pt>
                <c:pt idx="130">
                  <c:v>9.5019430000000007</c:v>
                </c:pt>
                <c:pt idx="131">
                  <c:v>9.5017720000000008</c:v>
                </c:pt>
                <c:pt idx="132">
                  <c:v>9.5012279999999993</c:v>
                </c:pt>
                <c:pt idx="133">
                  <c:v>9.5005349999999993</c:v>
                </c:pt>
                <c:pt idx="134">
                  <c:v>9.5096600000000002</c:v>
                </c:pt>
                <c:pt idx="135">
                  <c:v>9.5054639999999999</c:v>
                </c:pt>
                <c:pt idx="136">
                  <c:v>9.5033080000000005</c:v>
                </c:pt>
                <c:pt idx="137">
                  <c:v>9.5030110000000008</c:v>
                </c:pt>
                <c:pt idx="138">
                  <c:v>9.5050179999999997</c:v>
                </c:pt>
                <c:pt idx="139">
                  <c:v>9.5019570000000009</c:v>
                </c:pt>
                <c:pt idx="140">
                  <c:v>9.5011860000000006</c:v>
                </c:pt>
                <c:pt idx="141">
                  <c:v>9.5002580000000005</c:v>
                </c:pt>
                <c:pt idx="142">
                  <c:v>9.5008680000000005</c:v>
                </c:pt>
                <c:pt idx="143">
                  <c:v>9.5105869999999992</c:v>
                </c:pt>
                <c:pt idx="144">
                  <c:v>9.5024850000000001</c:v>
                </c:pt>
                <c:pt idx="145">
                  <c:v>9.5069130000000008</c:v>
                </c:pt>
                <c:pt idx="146">
                  <c:v>9.5081150000000001</c:v>
                </c:pt>
                <c:pt idx="147">
                  <c:v>9.5032709999999998</c:v>
                </c:pt>
                <c:pt idx="148">
                  <c:v>9.5064589999999995</c:v>
                </c:pt>
                <c:pt idx="149">
                  <c:v>9.5033930000000009</c:v>
                </c:pt>
                <c:pt idx="150">
                  <c:v>9.5082550000000001</c:v>
                </c:pt>
                <c:pt idx="151">
                  <c:v>9.5038239999999998</c:v>
                </c:pt>
                <c:pt idx="152">
                  <c:v>9.5015029999999996</c:v>
                </c:pt>
                <c:pt idx="153">
                  <c:v>9.5027259999999991</c:v>
                </c:pt>
                <c:pt idx="154">
                  <c:v>9.5019799999999996</c:v>
                </c:pt>
                <c:pt idx="155">
                  <c:v>9.5021260000000005</c:v>
                </c:pt>
                <c:pt idx="156">
                  <c:v>9.2513229999999993</c:v>
                </c:pt>
                <c:pt idx="157">
                  <c:v>9.2511349999999997</c:v>
                </c:pt>
                <c:pt idx="158">
                  <c:v>9.2837549999999993</c:v>
                </c:pt>
                <c:pt idx="159">
                  <c:v>9.2904890000000009</c:v>
                </c:pt>
                <c:pt idx="160">
                  <c:v>9.2620889999999996</c:v>
                </c:pt>
                <c:pt idx="161">
                  <c:v>9.2713339999999995</c:v>
                </c:pt>
                <c:pt idx="162">
                  <c:v>9.2555390000000006</c:v>
                </c:pt>
                <c:pt idx="163">
                  <c:v>9.1337550000000007</c:v>
                </c:pt>
                <c:pt idx="164">
                  <c:v>9.1468889999999998</c:v>
                </c:pt>
                <c:pt idx="165">
                  <c:v>9.30199</c:v>
                </c:pt>
                <c:pt idx="166">
                  <c:v>9.2567990000000009</c:v>
                </c:pt>
                <c:pt idx="167">
                  <c:v>9.2725729999999995</c:v>
                </c:pt>
                <c:pt idx="168">
                  <c:v>9.2259309999999992</c:v>
                </c:pt>
                <c:pt idx="169">
                  <c:v>9.2386499999999998</c:v>
                </c:pt>
                <c:pt idx="170">
                  <c:v>9.2285660000000007</c:v>
                </c:pt>
                <c:pt idx="171">
                  <c:v>9.2719260000000006</c:v>
                </c:pt>
                <c:pt idx="172">
                  <c:v>9.1616820000000008</c:v>
                </c:pt>
                <c:pt idx="173">
                  <c:v>9.2335700000000003</c:v>
                </c:pt>
                <c:pt idx="174">
                  <c:v>9.2479359999999993</c:v>
                </c:pt>
                <c:pt idx="175">
                  <c:v>9.2572130000000001</c:v>
                </c:pt>
                <c:pt idx="176">
                  <c:v>9.2354970000000005</c:v>
                </c:pt>
                <c:pt idx="177">
                  <c:v>9.2532429999999994</c:v>
                </c:pt>
                <c:pt idx="178">
                  <c:v>9.2505360000000003</c:v>
                </c:pt>
                <c:pt idx="179">
                  <c:v>9.2579039999999999</c:v>
                </c:pt>
                <c:pt idx="180">
                  <c:v>9.2549810000000008</c:v>
                </c:pt>
                <c:pt idx="181">
                  <c:v>9.2584649999999993</c:v>
                </c:pt>
                <c:pt idx="182">
                  <c:v>9.3299679999999992</c:v>
                </c:pt>
                <c:pt idx="183">
                  <c:v>9.2517779999999998</c:v>
                </c:pt>
                <c:pt idx="184">
                  <c:v>9.2508459999999992</c:v>
                </c:pt>
                <c:pt idx="185">
                  <c:v>9.2513470000000009</c:v>
                </c:pt>
                <c:pt idx="186">
                  <c:v>9.25549</c:v>
                </c:pt>
                <c:pt idx="187">
                  <c:v>9.2548600000000008</c:v>
                </c:pt>
                <c:pt idx="188">
                  <c:v>9.2516580000000008</c:v>
                </c:pt>
                <c:pt idx="189">
                  <c:v>9.2527109999999997</c:v>
                </c:pt>
                <c:pt idx="190">
                  <c:v>9.2570920000000001</c:v>
                </c:pt>
                <c:pt idx="191">
                  <c:v>9.2595580000000002</c:v>
                </c:pt>
                <c:pt idx="192">
                  <c:v>9.252027</c:v>
                </c:pt>
                <c:pt idx="193">
                  <c:v>9.2521959999999996</c:v>
                </c:pt>
                <c:pt idx="194">
                  <c:v>9.2514719999999997</c:v>
                </c:pt>
                <c:pt idx="195">
                  <c:v>9.2519969999999994</c:v>
                </c:pt>
                <c:pt idx="196">
                  <c:v>9.2648329999999994</c:v>
                </c:pt>
                <c:pt idx="197">
                  <c:v>9.2730899999999998</c:v>
                </c:pt>
                <c:pt idx="198">
                  <c:v>9.2601569999999995</c:v>
                </c:pt>
                <c:pt idx="199">
                  <c:v>9.271312</c:v>
                </c:pt>
                <c:pt idx="200">
                  <c:v>9.2877039999999997</c:v>
                </c:pt>
                <c:pt idx="201">
                  <c:v>9.2699429999999996</c:v>
                </c:pt>
                <c:pt idx="202">
                  <c:v>9.2588650000000001</c:v>
                </c:pt>
                <c:pt idx="203">
                  <c:v>9.3328930000000003</c:v>
                </c:pt>
                <c:pt idx="204">
                  <c:v>9.2571680000000001</c:v>
                </c:pt>
                <c:pt idx="205">
                  <c:v>9.2579999999999991</c:v>
                </c:pt>
                <c:pt idx="206">
                  <c:v>9.2716139999999996</c:v>
                </c:pt>
                <c:pt idx="207">
                  <c:v>9.3009260000000005</c:v>
                </c:pt>
                <c:pt idx="208">
                  <c:v>9.3180829999999997</c:v>
                </c:pt>
                <c:pt idx="209">
                  <c:v>9.8710109999999993</c:v>
                </c:pt>
                <c:pt idx="210">
                  <c:v>9.5631609999999991</c:v>
                </c:pt>
                <c:pt idx="211">
                  <c:v>9.3834970000000002</c:v>
                </c:pt>
                <c:pt idx="212">
                  <c:v>9.3156999999999996</c:v>
                </c:pt>
                <c:pt idx="213">
                  <c:v>9.2833699999999997</c:v>
                </c:pt>
                <c:pt idx="214">
                  <c:v>9.2936099999999993</c:v>
                </c:pt>
                <c:pt idx="215">
                  <c:v>9.2600689999999997</c:v>
                </c:pt>
                <c:pt idx="216">
                  <c:v>9.3069919999999993</c:v>
                </c:pt>
                <c:pt idx="217">
                  <c:v>9.2556539999999998</c:v>
                </c:pt>
                <c:pt idx="218">
                  <c:v>9.2573220000000003</c:v>
                </c:pt>
                <c:pt idx="219">
                  <c:v>9.2617560000000001</c:v>
                </c:pt>
                <c:pt idx="220">
                  <c:v>9.2575939999999992</c:v>
                </c:pt>
                <c:pt idx="221">
                  <c:v>9.2691719999999993</c:v>
                </c:pt>
                <c:pt idx="222">
                  <c:v>10.176869999999999</c:v>
                </c:pt>
                <c:pt idx="223">
                  <c:v>10.207803999999999</c:v>
                </c:pt>
                <c:pt idx="224">
                  <c:v>9.7535260000000008</c:v>
                </c:pt>
                <c:pt idx="225">
                  <c:v>9.2994380000000003</c:v>
                </c:pt>
                <c:pt idx="226">
                  <c:v>9.2881689999999999</c:v>
                </c:pt>
                <c:pt idx="227">
                  <c:v>9.2773040000000009</c:v>
                </c:pt>
                <c:pt idx="228">
                  <c:v>9.2661499999999997</c:v>
                </c:pt>
                <c:pt idx="229">
                  <c:v>9.2571720000000006</c:v>
                </c:pt>
                <c:pt idx="230">
                  <c:v>9.2651210000000006</c:v>
                </c:pt>
                <c:pt idx="231">
                  <c:v>9.2546479999999995</c:v>
                </c:pt>
                <c:pt idx="232">
                  <c:v>9.2572379999999992</c:v>
                </c:pt>
                <c:pt idx="233">
                  <c:v>9.2775079999999992</c:v>
                </c:pt>
                <c:pt idx="234">
                  <c:v>9.2890910000000009</c:v>
                </c:pt>
                <c:pt idx="235">
                  <c:v>9.5300370000000001</c:v>
                </c:pt>
                <c:pt idx="236">
                  <c:v>9.3924760000000003</c:v>
                </c:pt>
                <c:pt idx="237">
                  <c:v>9.2646789999999992</c:v>
                </c:pt>
                <c:pt idx="238">
                  <c:v>9.2770340000000004</c:v>
                </c:pt>
                <c:pt idx="239">
                  <c:v>9.2597939999999994</c:v>
                </c:pt>
                <c:pt idx="240">
                  <c:v>9.2739910000000005</c:v>
                </c:pt>
                <c:pt idx="241">
                  <c:v>9.3213699999999999</c:v>
                </c:pt>
                <c:pt idx="242">
                  <c:v>9.4611959999999993</c:v>
                </c:pt>
                <c:pt idx="243">
                  <c:v>9.4829939999999997</c:v>
                </c:pt>
                <c:pt idx="244">
                  <c:v>9.3283900000000006</c:v>
                </c:pt>
                <c:pt idx="245">
                  <c:v>9.2825369999999996</c:v>
                </c:pt>
                <c:pt idx="246">
                  <c:v>9.2353989999999992</c:v>
                </c:pt>
                <c:pt idx="247">
                  <c:v>9.2342879999999994</c:v>
                </c:pt>
                <c:pt idx="248">
                  <c:v>9.2810919999999992</c:v>
                </c:pt>
                <c:pt idx="249">
                  <c:v>9.2801200000000001</c:v>
                </c:pt>
                <c:pt idx="250">
                  <c:v>9.2602309999999992</c:v>
                </c:pt>
                <c:pt idx="251">
                  <c:v>9.2605640000000005</c:v>
                </c:pt>
                <c:pt idx="252">
                  <c:v>9.2673629999999996</c:v>
                </c:pt>
                <c:pt idx="253">
                  <c:v>9.2571820000000002</c:v>
                </c:pt>
                <c:pt idx="254">
                  <c:v>8.7696740000000002</c:v>
                </c:pt>
                <c:pt idx="255">
                  <c:v>8.7548359999999992</c:v>
                </c:pt>
                <c:pt idx="256">
                  <c:v>8.7516909999999992</c:v>
                </c:pt>
                <c:pt idx="257">
                  <c:v>8.7548530000000007</c:v>
                </c:pt>
                <c:pt idx="258">
                  <c:v>8.8361739999999998</c:v>
                </c:pt>
                <c:pt idx="259">
                  <c:v>8.8068629999999999</c:v>
                </c:pt>
                <c:pt idx="260">
                  <c:v>8.7622169999999997</c:v>
                </c:pt>
                <c:pt idx="261">
                  <c:v>8.7724480000000007</c:v>
                </c:pt>
                <c:pt idx="262">
                  <c:v>8.7669010000000007</c:v>
                </c:pt>
                <c:pt idx="263">
                  <c:v>8.7511609999999997</c:v>
                </c:pt>
                <c:pt idx="264">
                  <c:v>8.7505369999999996</c:v>
                </c:pt>
                <c:pt idx="265">
                  <c:v>8.7530529999999995</c:v>
                </c:pt>
                <c:pt idx="266">
                  <c:v>8.7702410000000004</c:v>
                </c:pt>
                <c:pt idx="267">
                  <c:v>8.7553029999999996</c:v>
                </c:pt>
                <c:pt idx="268">
                  <c:v>8.7545070000000003</c:v>
                </c:pt>
                <c:pt idx="269">
                  <c:v>8.7676049999999996</c:v>
                </c:pt>
                <c:pt idx="270">
                  <c:v>8.755039</c:v>
                </c:pt>
                <c:pt idx="271">
                  <c:v>8.7658749999999994</c:v>
                </c:pt>
                <c:pt idx="272">
                  <c:v>8.7523400000000002</c:v>
                </c:pt>
                <c:pt idx="273">
                  <c:v>8.7761589999999998</c:v>
                </c:pt>
                <c:pt idx="274">
                  <c:v>8.7519200000000001</c:v>
                </c:pt>
                <c:pt idx="275">
                  <c:v>8.7507219999999997</c:v>
                </c:pt>
                <c:pt idx="276">
                  <c:v>8.7514280000000007</c:v>
                </c:pt>
                <c:pt idx="277">
                  <c:v>8.7514240000000001</c:v>
                </c:pt>
                <c:pt idx="278">
                  <c:v>8.7514400000000006</c:v>
                </c:pt>
                <c:pt idx="279">
                  <c:v>8.7522509999999993</c:v>
                </c:pt>
                <c:pt idx="280">
                  <c:v>8.7522110000000009</c:v>
                </c:pt>
                <c:pt idx="281">
                  <c:v>8.7513020000000008</c:v>
                </c:pt>
                <c:pt idx="282">
                  <c:v>8.7517019999999999</c:v>
                </c:pt>
                <c:pt idx="283">
                  <c:v>8.7793749999999999</c:v>
                </c:pt>
                <c:pt idx="284">
                  <c:v>8.7522680000000008</c:v>
                </c:pt>
                <c:pt idx="285">
                  <c:v>8.7779100000000003</c:v>
                </c:pt>
                <c:pt idx="286">
                  <c:v>8.8040299999999991</c:v>
                </c:pt>
                <c:pt idx="287">
                  <c:v>8.7632209999999997</c:v>
                </c:pt>
                <c:pt idx="288">
                  <c:v>8.7625399999999996</c:v>
                </c:pt>
                <c:pt idx="289">
                  <c:v>8.7920390000000008</c:v>
                </c:pt>
                <c:pt idx="290">
                  <c:v>8.5243490000000008</c:v>
                </c:pt>
                <c:pt idx="291">
                  <c:v>8.5200589999999998</c:v>
                </c:pt>
                <c:pt idx="292">
                  <c:v>8.5320820000000008</c:v>
                </c:pt>
                <c:pt idx="293">
                  <c:v>8.5042600000000004</c:v>
                </c:pt>
                <c:pt idx="294">
                  <c:v>8.5066349999999993</c:v>
                </c:pt>
                <c:pt idx="295">
                  <c:v>8.5294869999999996</c:v>
                </c:pt>
                <c:pt idx="296">
                  <c:v>8.5324720000000003</c:v>
                </c:pt>
                <c:pt idx="297">
                  <c:v>8.5188419999999994</c:v>
                </c:pt>
                <c:pt idx="298">
                  <c:v>8.5117360000000009</c:v>
                </c:pt>
                <c:pt idx="299">
                  <c:v>8.5021640000000005</c:v>
                </c:pt>
                <c:pt idx="300">
                  <c:v>8.5012650000000001</c:v>
                </c:pt>
                <c:pt idx="301">
                  <c:v>8.5022769999999994</c:v>
                </c:pt>
                <c:pt idx="302">
                  <c:v>8.5048089999999998</c:v>
                </c:pt>
                <c:pt idx="303">
                  <c:v>8.5083629999999992</c:v>
                </c:pt>
                <c:pt idx="304">
                  <c:v>8.5595780000000001</c:v>
                </c:pt>
                <c:pt idx="305">
                  <c:v>8.5243230000000008</c:v>
                </c:pt>
                <c:pt idx="306">
                  <c:v>8.5317810000000005</c:v>
                </c:pt>
                <c:pt idx="307">
                  <c:v>8.5067920000000008</c:v>
                </c:pt>
                <c:pt idx="308">
                  <c:v>8.5048449999999995</c:v>
                </c:pt>
                <c:pt idx="309">
                  <c:v>8.5380760000000002</c:v>
                </c:pt>
                <c:pt idx="310">
                  <c:v>8.7341409999999993</c:v>
                </c:pt>
                <c:pt idx="311">
                  <c:v>9.0146359999999994</c:v>
                </c:pt>
                <c:pt idx="312">
                  <c:v>9.0777909999999995</c:v>
                </c:pt>
                <c:pt idx="313">
                  <c:v>8.5798520000000007</c:v>
                </c:pt>
                <c:pt idx="314">
                  <c:v>8.5555439999999994</c:v>
                </c:pt>
                <c:pt idx="315">
                  <c:v>8.2702229999999997</c:v>
                </c:pt>
                <c:pt idx="316">
                  <c:v>8.3414319999999993</c:v>
                </c:pt>
                <c:pt idx="317">
                  <c:v>8.4542800000000007</c:v>
                </c:pt>
                <c:pt idx="318">
                  <c:v>8.3747769999999999</c:v>
                </c:pt>
                <c:pt idx="319">
                  <c:v>8.3163630000000008</c:v>
                </c:pt>
                <c:pt idx="320">
                  <c:v>8.4404800000000009</c:v>
                </c:pt>
                <c:pt idx="321">
                  <c:v>8.3025559999999992</c:v>
                </c:pt>
                <c:pt idx="322">
                  <c:v>8.2942219999999995</c:v>
                </c:pt>
                <c:pt idx="323">
                  <c:v>8.3437970000000004</c:v>
                </c:pt>
                <c:pt idx="324">
                  <c:v>8.2618310000000008</c:v>
                </c:pt>
                <c:pt idx="325">
                  <c:v>8.2987380000000002</c:v>
                </c:pt>
                <c:pt idx="326">
                  <c:v>8.2651230000000009</c:v>
                </c:pt>
                <c:pt idx="327">
                  <c:v>8.2875479999999992</c:v>
                </c:pt>
                <c:pt idx="328">
                  <c:v>8.2736079999999994</c:v>
                </c:pt>
                <c:pt idx="329">
                  <c:v>8.27834</c:v>
                </c:pt>
                <c:pt idx="330">
                  <c:v>8.255198</c:v>
                </c:pt>
                <c:pt idx="331">
                  <c:v>8.2544850000000007</c:v>
                </c:pt>
                <c:pt idx="332">
                  <c:v>8.253304</c:v>
                </c:pt>
                <c:pt idx="333">
                  <c:v>8.2529129999999995</c:v>
                </c:pt>
                <c:pt idx="334">
                  <c:v>8.2582730000000009</c:v>
                </c:pt>
                <c:pt idx="335">
                  <c:v>8.2776440000000004</c:v>
                </c:pt>
                <c:pt idx="336">
                  <c:v>8.2555259999999997</c:v>
                </c:pt>
                <c:pt idx="337">
                  <c:v>8.2575330000000005</c:v>
                </c:pt>
                <c:pt idx="338">
                  <c:v>8.3188709999999997</c:v>
                </c:pt>
                <c:pt idx="339">
                  <c:v>8.2728380000000001</c:v>
                </c:pt>
                <c:pt idx="340">
                  <c:v>8.471311</c:v>
                </c:pt>
                <c:pt idx="341">
                  <c:v>8.3285490000000006</c:v>
                </c:pt>
                <c:pt idx="342">
                  <c:v>8.2900080000000003</c:v>
                </c:pt>
                <c:pt idx="343">
                  <c:v>8.2895819999999993</c:v>
                </c:pt>
                <c:pt idx="344">
                  <c:v>8.2602709999999995</c:v>
                </c:pt>
                <c:pt idx="345">
                  <c:v>8.2534379999999992</c:v>
                </c:pt>
                <c:pt idx="346">
                  <c:v>8.2579700000000003</c:v>
                </c:pt>
                <c:pt idx="347">
                  <c:v>8.0202249999999999</c:v>
                </c:pt>
                <c:pt idx="348">
                  <c:v>8.0159380000000002</c:v>
                </c:pt>
                <c:pt idx="349">
                  <c:v>8.0379900000000006</c:v>
                </c:pt>
                <c:pt idx="350">
                  <c:v>8.0945319999999992</c:v>
                </c:pt>
                <c:pt idx="351">
                  <c:v>8.0565259999999999</c:v>
                </c:pt>
                <c:pt idx="352">
                  <c:v>8.0975780000000004</c:v>
                </c:pt>
                <c:pt idx="353">
                  <c:v>8.1396280000000001</c:v>
                </c:pt>
                <c:pt idx="354">
                  <c:v>8.0578649999999996</c:v>
                </c:pt>
                <c:pt idx="355">
                  <c:v>8.0587769999999992</c:v>
                </c:pt>
                <c:pt idx="356">
                  <c:v>8.4008909999999997</c:v>
                </c:pt>
                <c:pt idx="357">
                  <c:v>8.4955990000000003</c:v>
                </c:pt>
                <c:pt idx="358">
                  <c:v>8.177937</c:v>
                </c:pt>
                <c:pt idx="359">
                  <c:v>8.1639879999999998</c:v>
                </c:pt>
                <c:pt idx="360">
                  <c:v>8.0880170000000007</c:v>
                </c:pt>
                <c:pt idx="361">
                  <c:v>8.0877800000000004</c:v>
                </c:pt>
                <c:pt idx="362">
                  <c:v>8.0691389999999998</c:v>
                </c:pt>
                <c:pt idx="363">
                  <c:v>8.0198750000000008</c:v>
                </c:pt>
                <c:pt idx="364">
                  <c:v>8.0182289999999998</c:v>
                </c:pt>
                <c:pt idx="365">
                  <c:v>8.0221300000000006</c:v>
                </c:pt>
                <c:pt idx="366">
                  <c:v>8.0145239999999998</c:v>
                </c:pt>
                <c:pt idx="367">
                  <c:v>8.0096849999999993</c:v>
                </c:pt>
                <c:pt idx="368">
                  <c:v>8.0008359999999996</c:v>
                </c:pt>
                <c:pt idx="369">
                  <c:v>8.0101750000000003</c:v>
                </c:pt>
                <c:pt idx="370">
                  <c:v>8.2848059999999997</c:v>
                </c:pt>
                <c:pt idx="371">
                  <c:v>8.3313649999999999</c:v>
                </c:pt>
                <c:pt idx="372">
                  <c:v>8.2564499999999992</c:v>
                </c:pt>
                <c:pt idx="373">
                  <c:v>8.1291869999999999</c:v>
                </c:pt>
                <c:pt idx="374">
                  <c:v>8.1244759999999996</c:v>
                </c:pt>
                <c:pt idx="375">
                  <c:v>8.158633</c:v>
                </c:pt>
                <c:pt idx="376">
                  <c:v>8.0734680000000001</c:v>
                </c:pt>
                <c:pt idx="377">
                  <c:v>8.0353670000000008</c:v>
                </c:pt>
                <c:pt idx="378">
                  <c:v>8.0390700000000006</c:v>
                </c:pt>
                <c:pt idx="379">
                  <c:v>8.095205</c:v>
                </c:pt>
                <c:pt idx="380">
                  <c:v>8.1678700000000006</c:v>
                </c:pt>
                <c:pt idx="381">
                  <c:v>9.2309909999999995</c:v>
                </c:pt>
                <c:pt idx="382">
                  <c:v>8.8314649999999997</c:v>
                </c:pt>
                <c:pt idx="383">
                  <c:v>8.2670349999999999</c:v>
                </c:pt>
                <c:pt idx="384">
                  <c:v>8.05307</c:v>
                </c:pt>
                <c:pt idx="385">
                  <c:v>8.1357540000000004</c:v>
                </c:pt>
                <c:pt idx="386">
                  <c:v>8.0755689999999998</c:v>
                </c:pt>
                <c:pt idx="387">
                  <c:v>8.0635390000000005</c:v>
                </c:pt>
                <c:pt idx="388">
                  <c:v>8.0363380000000006</c:v>
                </c:pt>
                <c:pt idx="389">
                  <c:v>8.082217</c:v>
                </c:pt>
                <c:pt idx="390">
                  <c:v>8.1479820000000007</c:v>
                </c:pt>
                <c:pt idx="391">
                  <c:v>8.1193819999999999</c:v>
                </c:pt>
                <c:pt idx="392">
                  <c:v>8.219436</c:v>
                </c:pt>
                <c:pt idx="393">
                  <c:v>8.2416110000000007</c:v>
                </c:pt>
                <c:pt idx="394">
                  <c:v>8.1809320000000003</c:v>
                </c:pt>
                <c:pt idx="395">
                  <c:v>8.6405429999999992</c:v>
                </c:pt>
                <c:pt idx="396">
                  <c:v>8.3339979999999994</c:v>
                </c:pt>
                <c:pt idx="397">
                  <c:v>8.172955</c:v>
                </c:pt>
                <c:pt idx="398">
                  <c:v>8.1900580000000005</c:v>
                </c:pt>
                <c:pt idx="399">
                  <c:v>8.1653800000000007</c:v>
                </c:pt>
                <c:pt idx="400">
                  <c:v>8.2567409999999999</c:v>
                </c:pt>
                <c:pt idx="401">
                  <c:v>8.2994880000000002</c:v>
                </c:pt>
                <c:pt idx="402">
                  <c:v>8.5363600000000002</c:v>
                </c:pt>
                <c:pt idx="403">
                  <c:v>9.3415809999999997</c:v>
                </c:pt>
                <c:pt idx="404">
                  <c:v>9.3890550000000008</c:v>
                </c:pt>
                <c:pt idx="405">
                  <c:v>9.1508939999999992</c:v>
                </c:pt>
                <c:pt idx="406">
                  <c:v>9.3748489999999993</c:v>
                </c:pt>
                <c:pt idx="407">
                  <c:v>9.281155</c:v>
                </c:pt>
                <c:pt idx="408">
                  <c:v>8.2091519999999996</c:v>
                </c:pt>
                <c:pt idx="409">
                  <c:v>8.1893150000000006</c:v>
                </c:pt>
                <c:pt idx="410">
                  <c:v>9.4151910000000001</c:v>
                </c:pt>
                <c:pt idx="411">
                  <c:v>8.9953579999999995</c:v>
                </c:pt>
                <c:pt idx="412">
                  <c:v>9.4399350000000002</c:v>
                </c:pt>
                <c:pt idx="413">
                  <c:v>8.7077000000000009</c:v>
                </c:pt>
                <c:pt idx="414">
                  <c:v>8.6422260000000009</c:v>
                </c:pt>
                <c:pt idx="415">
                  <c:v>8.4105830000000008</c:v>
                </c:pt>
                <c:pt idx="416">
                  <c:v>8.437398</c:v>
                </c:pt>
                <c:pt idx="417">
                  <c:v>8.3097080000000005</c:v>
                </c:pt>
                <c:pt idx="418">
                  <c:v>8.2066239999999997</c:v>
                </c:pt>
                <c:pt idx="419">
                  <c:v>8.1015949999999997</c:v>
                </c:pt>
                <c:pt idx="420">
                  <c:v>8.0554240000000004</c:v>
                </c:pt>
                <c:pt idx="421">
                  <c:v>8.0288660000000007</c:v>
                </c:pt>
                <c:pt idx="422">
                  <c:v>8.0908999999999995</c:v>
                </c:pt>
                <c:pt idx="423">
                  <c:v>8.2631259999999997</c:v>
                </c:pt>
                <c:pt idx="424">
                  <c:v>8.2632560000000002</c:v>
                </c:pt>
                <c:pt idx="425">
                  <c:v>8.3681009999999993</c:v>
                </c:pt>
                <c:pt idx="426">
                  <c:v>8.2787640000000007</c:v>
                </c:pt>
                <c:pt idx="427">
                  <c:v>8.3140180000000008</c:v>
                </c:pt>
                <c:pt idx="428">
                  <c:v>8.0796229999999998</c:v>
                </c:pt>
                <c:pt idx="429">
                  <c:v>8.1209299999999995</c:v>
                </c:pt>
                <c:pt idx="430">
                  <c:v>8.0272539999999992</c:v>
                </c:pt>
                <c:pt idx="431">
                  <c:v>8.0092800000000004</c:v>
                </c:pt>
                <c:pt idx="432">
                  <c:v>8.0025589999999998</c:v>
                </c:pt>
                <c:pt idx="433">
                  <c:v>8.0141469999999995</c:v>
                </c:pt>
                <c:pt idx="434">
                  <c:v>8.0074170000000002</c:v>
                </c:pt>
                <c:pt idx="435">
                  <c:v>8.0620980000000007</c:v>
                </c:pt>
                <c:pt idx="436">
                  <c:v>8.0373190000000001</c:v>
                </c:pt>
                <c:pt idx="437">
                  <c:v>8.030189</c:v>
                </c:pt>
                <c:pt idx="438">
                  <c:v>8.1517540000000004</c:v>
                </c:pt>
                <c:pt idx="439">
                  <c:v>8.3182860000000005</c:v>
                </c:pt>
                <c:pt idx="440">
                  <c:v>8.5537340000000004</c:v>
                </c:pt>
                <c:pt idx="441">
                  <c:v>8.3045000000000009</c:v>
                </c:pt>
                <c:pt idx="442">
                  <c:v>8.2578549999999993</c:v>
                </c:pt>
                <c:pt idx="443">
                  <c:v>8.2639049999999994</c:v>
                </c:pt>
                <c:pt idx="444">
                  <c:v>8.2573190000000007</c:v>
                </c:pt>
                <c:pt idx="445">
                  <c:v>8.2657950000000007</c:v>
                </c:pt>
                <c:pt idx="446">
                  <c:v>8.2595109999999998</c:v>
                </c:pt>
                <c:pt idx="447">
                  <c:v>8.2511019999999995</c:v>
                </c:pt>
                <c:pt idx="448">
                  <c:v>8.2522029999999997</c:v>
                </c:pt>
                <c:pt idx="449">
                  <c:v>8.2504299999999997</c:v>
                </c:pt>
                <c:pt idx="450">
                  <c:v>8.2500920000000004</c:v>
                </c:pt>
                <c:pt idx="451">
                  <c:v>8.2501099999999994</c:v>
                </c:pt>
                <c:pt idx="452">
                  <c:v>8.2511390000000002</c:v>
                </c:pt>
                <c:pt idx="453">
                  <c:v>8.2516069999999999</c:v>
                </c:pt>
                <c:pt idx="454">
                  <c:v>8.3274000000000008</c:v>
                </c:pt>
                <c:pt idx="455">
                  <c:v>8.2555969999999999</c:v>
                </c:pt>
                <c:pt idx="456">
                  <c:v>8.2708659999999998</c:v>
                </c:pt>
                <c:pt idx="457">
                  <c:v>8.2714630000000007</c:v>
                </c:pt>
                <c:pt idx="458">
                  <c:v>8.2500060000000008</c:v>
                </c:pt>
                <c:pt idx="459">
                  <c:v>8.25</c:v>
                </c:pt>
                <c:pt idx="460">
                  <c:v>8.2502189999999995</c:v>
                </c:pt>
                <c:pt idx="461">
                  <c:v>8.2520249999999997</c:v>
                </c:pt>
                <c:pt idx="462">
                  <c:v>8.252224</c:v>
                </c:pt>
                <c:pt idx="463">
                  <c:v>8.2612749999999995</c:v>
                </c:pt>
                <c:pt idx="464">
                  <c:v>8.2593350000000001</c:v>
                </c:pt>
                <c:pt idx="465">
                  <c:v>8.2555730000000001</c:v>
                </c:pt>
                <c:pt idx="466">
                  <c:v>8.2524189999999997</c:v>
                </c:pt>
                <c:pt idx="467">
                  <c:v>8.2577160000000003</c:v>
                </c:pt>
                <c:pt idx="468">
                  <c:v>8.3637200000000007</c:v>
                </c:pt>
                <c:pt idx="469">
                  <c:v>8.3602270000000001</c:v>
                </c:pt>
                <c:pt idx="470">
                  <c:v>8.302308</c:v>
                </c:pt>
                <c:pt idx="471">
                  <c:v>8.2579740000000008</c:v>
                </c:pt>
                <c:pt idx="472">
                  <c:v>8.3336880000000004</c:v>
                </c:pt>
                <c:pt idx="473">
                  <c:v>8.2895920000000007</c:v>
                </c:pt>
                <c:pt idx="474">
                  <c:v>8.2798130000000008</c:v>
                </c:pt>
                <c:pt idx="475">
                  <c:v>8.2945930000000008</c:v>
                </c:pt>
                <c:pt idx="476">
                  <c:v>8.446199</c:v>
                </c:pt>
                <c:pt idx="477">
                  <c:v>8.4312079999999998</c:v>
                </c:pt>
                <c:pt idx="478">
                  <c:v>8.4591849999999997</c:v>
                </c:pt>
                <c:pt idx="479">
                  <c:v>8.4591089999999998</c:v>
                </c:pt>
                <c:pt idx="480">
                  <c:v>8.4126689999999993</c:v>
                </c:pt>
                <c:pt idx="481">
                  <c:v>8.4718269999999993</c:v>
                </c:pt>
                <c:pt idx="482">
                  <c:v>8.3840869999999992</c:v>
                </c:pt>
                <c:pt idx="483">
                  <c:v>8.3321400000000008</c:v>
                </c:pt>
                <c:pt idx="484">
                  <c:v>8.2574559999999995</c:v>
                </c:pt>
                <c:pt idx="485">
                  <c:v>8.3099290000000003</c:v>
                </c:pt>
                <c:pt idx="486">
                  <c:v>8.3173139999999997</c:v>
                </c:pt>
                <c:pt idx="487">
                  <c:v>8.3717459999999999</c:v>
                </c:pt>
                <c:pt idx="488">
                  <c:v>8.3070369999999993</c:v>
                </c:pt>
                <c:pt idx="489">
                  <c:v>8.3024470000000008</c:v>
                </c:pt>
                <c:pt idx="490">
                  <c:v>8.264837</c:v>
                </c:pt>
              </c:numCache>
            </c:numRef>
          </c:val>
          <c:smooth val="0"/>
          <c:extLst>
            <c:ext xmlns:c16="http://schemas.microsoft.com/office/drawing/2014/chart" uri="{C3380CC4-5D6E-409C-BE32-E72D297353CC}">
              <c16:uniqueId val="{00000002-9DAE-4AEB-9A7C-1CDAEF20FC14}"/>
            </c:ext>
          </c:extLst>
        </c:ser>
        <c:dLbls>
          <c:showLegendKey val="0"/>
          <c:showVal val="0"/>
          <c:showCatName val="0"/>
          <c:showSerName val="0"/>
          <c:showPercent val="0"/>
          <c:showBubbleSize val="0"/>
        </c:dLbls>
        <c:smooth val="0"/>
        <c:axId val="324307200"/>
        <c:axId val="324313088"/>
      </c:lineChart>
      <c:dateAx>
        <c:axId val="324307200"/>
        <c:scaling>
          <c:orientation val="minMax"/>
        </c:scaling>
        <c:delete val="0"/>
        <c:axPos val="b"/>
        <c:numFmt formatCode="dd\.mm\.yyyy" sourceLinked="1"/>
        <c:majorTickMark val="out"/>
        <c:minorTickMark val="none"/>
        <c:tickLblPos val="nextTo"/>
        <c:txPr>
          <a:bodyPr rot="-5400000" vert="horz"/>
          <a:lstStyle/>
          <a:p>
            <a:pPr>
              <a:defRPr/>
            </a:pPr>
            <a:endParaRPr lang="ru-RU"/>
          </a:p>
        </c:txPr>
        <c:crossAx val="324313088"/>
        <c:crosses val="autoZero"/>
        <c:auto val="1"/>
        <c:lblOffset val="100"/>
        <c:baseTimeUnit val="days"/>
        <c:majorUnit val="1"/>
        <c:majorTimeUnit val="months"/>
      </c:dateAx>
      <c:valAx>
        <c:axId val="324313088"/>
        <c:scaling>
          <c:orientation val="minMax"/>
          <c:max val="13"/>
          <c:min val="8"/>
        </c:scaling>
        <c:delete val="0"/>
        <c:axPos val="l"/>
        <c:numFmt formatCode="General" sourceLinked="1"/>
        <c:majorTickMark val="out"/>
        <c:minorTickMark val="none"/>
        <c:tickLblPos val="nextTo"/>
        <c:crossAx val="324307200"/>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Banks</a:t>
            </a:r>
            <a:r>
              <a:rPr lang="en-US" baseline="0"/>
              <a:t> with banks, volumes</a:t>
            </a:r>
            <a:endParaRPr lang="ru-RU"/>
          </a:p>
        </c:rich>
      </c:tx>
      <c:overlay val="0"/>
    </c:title>
    <c:autoTitleDeleted val="0"/>
    <c:plotArea>
      <c:layout/>
      <c:areaChart>
        <c:grouping val="standard"/>
        <c:varyColors val="0"/>
        <c:ser>
          <c:idx val="0"/>
          <c:order val="0"/>
          <c:cat>
            <c:numRef>
              <c:f>'графики с объемами'!$A$226:$A$713</c:f>
              <c:numCache>
                <c:formatCode>dd\.mm\.yyyy</c:formatCode>
                <c:ptCount val="488"/>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43381</c:v>
                </c:pt>
                <c:pt idx="433">
                  <c:v>43382</c:v>
                </c:pt>
                <c:pt idx="434">
                  <c:v>43383</c:v>
                </c:pt>
                <c:pt idx="435">
                  <c:v>43384</c:v>
                </c:pt>
                <c:pt idx="436">
                  <c:v>43385</c:v>
                </c:pt>
                <c:pt idx="437">
                  <c:v>43388</c:v>
                </c:pt>
                <c:pt idx="438">
                  <c:v>43389</c:v>
                </c:pt>
                <c:pt idx="439">
                  <c:v>43390</c:v>
                </c:pt>
                <c:pt idx="440">
                  <c:v>43391</c:v>
                </c:pt>
                <c:pt idx="441">
                  <c:v>43392</c:v>
                </c:pt>
                <c:pt idx="442">
                  <c:v>43395</c:v>
                </c:pt>
                <c:pt idx="443">
                  <c:v>43396</c:v>
                </c:pt>
                <c:pt idx="444">
                  <c:v>43397</c:v>
                </c:pt>
                <c:pt idx="445">
                  <c:v>43398</c:v>
                </c:pt>
                <c:pt idx="446">
                  <c:v>43399</c:v>
                </c:pt>
                <c:pt idx="447">
                  <c:v>43402</c:v>
                </c:pt>
                <c:pt idx="448">
                  <c:v>43403</c:v>
                </c:pt>
                <c:pt idx="449">
                  <c:v>43404</c:v>
                </c:pt>
                <c:pt idx="450">
                  <c:v>43405</c:v>
                </c:pt>
                <c:pt idx="451">
                  <c:v>43406</c:v>
                </c:pt>
                <c:pt idx="452">
                  <c:v>43409</c:v>
                </c:pt>
                <c:pt idx="453">
                  <c:v>43410</c:v>
                </c:pt>
                <c:pt idx="454">
                  <c:v>43411</c:v>
                </c:pt>
                <c:pt idx="455">
                  <c:v>43412</c:v>
                </c:pt>
                <c:pt idx="456">
                  <c:v>43413</c:v>
                </c:pt>
                <c:pt idx="457">
                  <c:v>43418</c:v>
                </c:pt>
                <c:pt idx="458">
                  <c:v>43419</c:v>
                </c:pt>
                <c:pt idx="459">
                  <c:v>43420</c:v>
                </c:pt>
                <c:pt idx="460">
                  <c:v>43423</c:v>
                </c:pt>
                <c:pt idx="461">
                  <c:v>43424</c:v>
                </c:pt>
                <c:pt idx="462">
                  <c:v>43425</c:v>
                </c:pt>
                <c:pt idx="463">
                  <c:v>43426</c:v>
                </c:pt>
                <c:pt idx="464">
                  <c:v>43427</c:v>
                </c:pt>
                <c:pt idx="465">
                  <c:v>43430</c:v>
                </c:pt>
                <c:pt idx="466">
                  <c:v>43431</c:v>
                </c:pt>
                <c:pt idx="467">
                  <c:v>43432</c:v>
                </c:pt>
                <c:pt idx="468">
                  <c:v>43433</c:v>
                </c:pt>
                <c:pt idx="469">
                  <c:v>43434</c:v>
                </c:pt>
                <c:pt idx="470">
                  <c:v>43438</c:v>
                </c:pt>
                <c:pt idx="471">
                  <c:v>43439</c:v>
                </c:pt>
                <c:pt idx="472">
                  <c:v>43440</c:v>
                </c:pt>
                <c:pt idx="473">
                  <c:v>43441</c:v>
                </c:pt>
                <c:pt idx="474">
                  <c:v>43444</c:v>
                </c:pt>
                <c:pt idx="475">
                  <c:v>43445</c:v>
                </c:pt>
                <c:pt idx="476">
                  <c:v>43446</c:v>
                </c:pt>
                <c:pt idx="477">
                  <c:v>43447</c:v>
                </c:pt>
                <c:pt idx="478">
                  <c:v>43448</c:v>
                </c:pt>
                <c:pt idx="479">
                  <c:v>43453</c:v>
                </c:pt>
                <c:pt idx="480">
                  <c:v>43454</c:v>
                </c:pt>
                <c:pt idx="481">
                  <c:v>43455</c:v>
                </c:pt>
                <c:pt idx="482">
                  <c:v>43458</c:v>
                </c:pt>
                <c:pt idx="483">
                  <c:v>43459</c:v>
                </c:pt>
                <c:pt idx="484">
                  <c:v>43460</c:v>
                </c:pt>
                <c:pt idx="485">
                  <c:v>43461</c:v>
                </c:pt>
                <c:pt idx="486">
                  <c:v>43462</c:v>
                </c:pt>
                <c:pt idx="487">
                  <c:v>43463</c:v>
                </c:pt>
              </c:numCache>
            </c:numRef>
          </c:cat>
          <c:val>
            <c:numRef>
              <c:f>'графики с объемами'!$B$226:$B$713</c:f>
              <c:numCache>
                <c:formatCode>General</c:formatCode>
                <c:ptCount val="488"/>
                <c:pt idx="0">
                  <c:v>96857.023735179988</c:v>
                </c:pt>
                <c:pt idx="1">
                  <c:v>95754.020564710008</c:v>
                </c:pt>
                <c:pt idx="2">
                  <c:v>80422.012977649996</c:v>
                </c:pt>
                <c:pt idx="3">
                  <c:v>104083.01738037002</c:v>
                </c:pt>
                <c:pt idx="4">
                  <c:v>117578.02401785</c:v>
                </c:pt>
                <c:pt idx="5">
                  <c:v>55596.009446909993</c:v>
                </c:pt>
                <c:pt idx="6">
                  <c:v>58211.008749460001</c:v>
                </c:pt>
                <c:pt idx="7">
                  <c:v>55275.006607309995</c:v>
                </c:pt>
                <c:pt idx="8">
                  <c:v>78322.005606980005</c:v>
                </c:pt>
                <c:pt idx="9">
                  <c:v>100854.01318864997</c:v>
                </c:pt>
                <c:pt idx="10">
                  <c:v>99753.011417509988</c:v>
                </c:pt>
                <c:pt idx="11">
                  <c:v>111416.01413347998</c:v>
                </c:pt>
                <c:pt idx="12">
                  <c:v>68816.014512780006</c:v>
                </c:pt>
                <c:pt idx="13">
                  <c:v>77478.014120439999</c:v>
                </c:pt>
                <c:pt idx="14">
                  <c:v>89857.026714290012</c:v>
                </c:pt>
                <c:pt idx="15">
                  <c:v>153808.02813813</c:v>
                </c:pt>
                <c:pt idx="16">
                  <c:v>110889.01784367999</c:v>
                </c:pt>
                <c:pt idx="17">
                  <c:v>134844.02632916</c:v>
                </c:pt>
                <c:pt idx="18">
                  <c:v>132245.02036994</c:v>
                </c:pt>
                <c:pt idx="19">
                  <c:v>98310.014722449996</c:v>
                </c:pt>
                <c:pt idx="20">
                  <c:v>127455.01350853</c:v>
                </c:pt>
                <c:pt idx="21">
                  <c:v>118511.02060582001</c:v>
                </c:pt>
                <c:pt idx="22">
                  <c:v>91838.01419916001</c:v>
                </c:pt>
                <c:pt idx="23">
                  <c:v>119979.00928322</c:v>
                </c:pt>
                <c:pt idx="24">
                  <c:v>76593.011998170012</c:v>
                </c:pt>
                <c:pt idx="25">
                  <c:v>105640.01626761002</c:v>
                </c:pt>
                <c:pt idx="26">
                  <c:v>94430.014121019994</c:v>
                </c:pt>
                <c:pt idx="27">
                  <c:v>83988.013798900007</c:v>
                </c:pt>
                <c:pt idx="28">
                  <c:v>70009.010651249991</c:v>
                </c:pt>
                <c:pt idx="29">
                  <c:v>55666.008064640017</c:v>
                </c:pt>
                <c:pt idx="30">
                  <c:v>66374.007637219998</c:v>
                </c:pt>
                <c:pt idx="31">
                  <c:v>73375.002356679994</c:v>
                </c:pt>
                <c:pt idx="32">
                  <c:v>46658.012273100001</c:v>
                </c:pt>
                <c:pt idx="33">
                  <c:v>62119.011553350007</c:v>
                </c:pt>
                <c:pt idx="34">
                  <c:v>61794.019017849998</c:v>
                </c:pt>
                <c:pt idx="35">
                  <c:v>47922.003409820005</c:v>
                </c:pt>
                <c:pt idx="36">
                  <c:v>103205.01148444999</c:v>
                </c:pt>
                <c:pt idx="37">
                  <c:v>98206.010417070036</c:v>
                </c:pt>
                <c:pt idx="38">
                  <c:v>127529.01702617</c:v>
                </c:pt>
                <c:pt idx="39">
                  <c:v>168124.02598905002</c:v>
                </c:pt>
                <c:pt idx="40">
                  <c:v>102070.01365707001</c:v>
                </c:pt>
                <c:pt idx="41">
                  <c:v>69091.01863025999</c:v>
                </c:pt>
                <c:pt idx="42">
                  <c:v>63635.004460960008</c:v>
                </c:pt>
                <c:pt idx="43">
                  <c:v>77384.013507470008</c:v>
                </c:pt>
                <c:pt idx="44">
                  <c:v>77729.009625400009</c:v>
                </c:pt>
                <c:pt idx="45">
                  <c:v>118383.01587678</c:v>
                </c:pt>
                <c:pt idx="46">
                  <c:v>81451.008813409993</c:v>
                </c:pt>
                <c:pt idx="47">
                  <c:v>85703.014133720018</c:v>
                </c:pt>
                <c:pt idx="48">
                  <c:v>84925.011704019984</c:v>
                </c:pt>
                <c:pt idx="49">
                  <c:v>137491.02393498999</c:v>
                </c:pt>
                <c:pt idx="50">
                  <c:v>130952.01456250002</c:v>
                </c:pt>
                <c:pt idx="51">
                  <c:v>129481.02001923001</c:v>
                </c:pt>
                <c:pt idx="52">
                  <c:v>66227.005276970012</c:v>
                </c:pt>
                <c:pt idx="53">
                  <c:v>70087.010723920015</c:v>
                </c:pt>
                <c:pt idx="54">
                  <c:v>67132.013152779997</c:v>
                </c:pt>
                <c:pt idx="55">
                  <c:v>49029.009596210002</c:v>
                </c:pt>
                <c:pt idx="56">
                  <c:v>101884.01010953001</c:v>
                </c:pt>
                <c:pt idx="57">
                  <c:v>105111.01145496996</c:v>
                </c:pt>
                <c:pt idx="58">
                  <c:v>156142.01965812</c:v>
                </c:pt>
                <c:pt idx="59">
                  <c:v>101932.01228352998</c:v>
                </c:pt>
                <c:pt idx="60">
                  <c:v>86468.015177290014</c:v>
                </c:pt>
                <c:pt idx="61">
                  <c:v>89721.00584488998</c:v>
                </c:pt>
                <c:pt idx="62">
                  <c:v>88361.263425600002</c:v>
                </c:pt>
                <c:pt idx="63">
                  <c:v>60008.00876094</c:v>
                </c:pt>
                <c:pt idx="64">
                  <c:v>84557.010279000024</c:v>
                </c:pt>
                <c:pt idx="65">
                  <c:v>79878.012510040004</c:v>
                </c:pt>
                <c:pt idx="66">
                  <c:v>104698.00970793002</c:v>
                </c:pt>
                <c:pt idx="67">
                  <c:v>125108.01683204004</c:v>
                </c:pt>
                <c:pt idx="68">
                  <c:v>133593.01934893997</c:v>
                </c:pt>
                <c:pt idx="69">
                  <c:v>115223.01897036</c:v>
                </c:pt>
                <c:pt idx="70">
                  <c:v>144051.02099704999</c:v>
                </c:pt>
                <c:pt idx="71">
                  <c:v>152827.02194703001</c:v>
                </c:pt>
                <c:pt idx="72">
                  <c:v>127442.02150493002</c:v>
                </c:pt>
                <c:pt idx="73">
                  <c:v>109231.01256783</c:v>
                </c:pt>
                <c:pt idx="74">
                  <c:v>118183.00710912999</c:v>
                </c:pt>
                <c:pt idx="75">
                  <c:v>112169.01024246</c:v>
                </c:pt>
                <c:pt idx="76">
                  <c:v>100904.00676848</c:v>
                </c:pt>
                <c:pt idx="77">
                  <c:v>110141.00677435999</c:v>
                </c:pt>
                <c:pt idx="78">
                  <c:v>104527.00500951002</c:v>
                </c:pt>
                <c:pt idx="79">
                  <c:v>74067.003547070024</c:v>
                </c:pt>
                <c:pt idx="80">
                  <c:v>96671.008576419976</c:v>
                </c:pt>
                <c:pt idx="81">
                  <c:v>88681.001720570013</c:v>
                </c:pt>
                <c:pt idx="82">
                  <c:v>69100.001118380009</c:v>
                </c:pt>
                <c:pt idx="83">
                  <c:v>36740.001021660006</c:v>
                </c:pt>
                <c:pt idx="84">
                  <c:v>75977.004113210001</c:v>
                </c:pt>
                <c:pt idx="85">
                  <c:v>48089.00123424</c:v>
                </c:pt>
                <c:pt idx="86">
                  <c:v>26238.001548690001</c:v>
                </c:pt>
                <c:pt idx="87">
                  <c:v>45498.000616430007</c:v>
                </c:pt>
                <c:pt idx="88">
                  <c:v>5348.0003006299994</c:v>
                </c:pt>
                <c:pt idx="89">
                  <c:v>35319.002651950002</c:v>
                </c:pt>
                <c:pt idx="90">
                  <c:v>75698.000438429997</c:v>
                </c:pt>
                <c:pt idx="91">
                  <c:v>92168.007717059983</c:v>
                </c:pt>
                <c:pt idx="92">
                  <c:v>81123.00263510998</c:v>
                </c:pt>
                <c:pt idx="93">
                  <c:v>74430.011627849992</c:v>
                </c:pt>
                <c:pt idx="94">
                  <c:v>83824.007373709988</c:v>
                </c:pt>
                <c:pt idx="95">
                  <c:v>49939.002369850008</c:v>
                </c:pt>
                <c:pt idx="96">
                  <c:v>50285.003683330011</c:v>
                </c:pt>
                <c:pt idx="97">
                  <c:v>56813.005666360012</c:v>
                </c:pt>
                <c:pt idx="98">
                  <c:v>69414.002258489985</c:v>
                </c:pt>
                <c:pt idx="99">
                  <c:v>12005.000829930003</c:v>
                </c:pt>
                <c:pt idx="100">
                  <c:v>1500.00011509</c:v>
                </c:pt>
                <c:pt idx="101">
                  <c:v>300.00005656999997</c:v>
                </c:pt>
                <c:pt idx="102">
                  <c:v>13806.000420630002</c:v>
                </c:pt>
                <c:pt idx="103">
                  <c:v>4444.0001810900003</c:v>
                </c:pt>
                <c:pt idx="104">
                  <c:v>12275.000484369999</c:v>
                </c:pt>
                <c:pt idx="105">
                  <c:v>29060.002020939999</c:v>
                </c:pt>
                <c:pt idx="106">
                  <c:v>29286.006847189998</c:v>
                </c:pt>
                <c:pt idx="107">
                  <c:v>12743.004083329999</c:v>
                </c:pt>
                <c:pt idx="108">
                  <c:v>6877.0019964299991</c:v>
                </c:pt>
                <c:pt idx="109">
                  <c:v>5000.0003161200002</c:v>
                </c:pt>
                <c:pt idx="110">
                  <c:v>9401.000479549999</c:v>
                </c:pt>
                <c:pt idx="111">
                  <c:v>22615.007855520005</c:v>
                </c:pt>
                <c:pt idx="112">
                  <c:v>29304.003754450001</c:v>
                </c:pt>
                <c:pt idx="113">
                  <c:v>25192.002601009997</c:v>
                </c:pt>
                <c:pt idx="114">
                  <c:v>39947.004555849999</c:v>
                </c:pt>
                <c:pt idx="115">
                  <c:v>40660.001486130001</c:v>
                </c:pt>
                <c:pt idx="116">
                  <c:v>39087.009349610002</c:v>
                </c:pt>
                <c:pt idx="117">
                  <c:v>25270.007094550005</c:v>
                </c:pt>
                <c:pt idx="118">
                  <c:v>62474.008596139989</c:v>
                </c:pt>
                <c:pt idx="119">
                  <c:v>76196.00102837001</c:v>
                </c:pt>
                <c:pt idx="120">
                  <c:v>153574.00711800001</c:v>
                </c:pt>
                <c:pt idx="121">
                  <c:v>92798.01981007999</c:v>
                </c:pt>
                <c:pt idx="122">
                  <c:v>108271.01993948997</c:v>
                </c:pt>
                <c:pt idx="123">
                  <c:v>94823.007383949982</c:v>
                </c:pt>
                <c:pt idx="124">
                  <c:v>69553.004096889999</c:v>
                </c:pt>
                <c:pt idx="125">
                  <c:v>33256.003392369996</c:v>
                </c:pt>
                <c:pt idx="126">
                  <c:v>36431.005909660009</c:v>
                </c:pt>
                <c:pt idx="127">
                  <c:v>37097.002179549992</c:v>
                </c:pt>
                <c:pt idx="128">
                  <c:v>53214.00474656999</c:v>
                </c:pt>
                <c:pt idx="129">
                  <c:v>52191.005750340002</c:v>
                </c:pt>
                <c:pt idx="130">
                  <c:v>29485.004433740003</c:v>
                </c:pt>
                <c:pt idx="131">
                  <c:v>34243.005143830007</c:v>
                </c:pt>
                <c:pt idx="132">
                  <c:v>33838.002650729999</c:v>
                </c:pt>
                <c:pt idx="133">
                  <c:v>31184.00251848</c:v>
                </c:pt>
                <c:pt idx="134">
                  <c:v>55382.004319880005</c:v>
                </c:pt>
                <c:pt idx="135">
                  <c:v>33882.004688160006</c:v>
                </c:pt>
                <c:pt idx="136">
                  <c:v>34805.004275300002</c:v>
                </c:pt>
                <c:pt idx="137">
                  <c:v>74356.005383120006</c:v>
                </c:pt>
                <c:pt idx="138">
                  <c:v>50564.005739640001</c:v>
                </c:pt>
                <c:pt idx="139">
                  <c:v>35617.003585290004</c:v>
                </c:pt>
                <c:pt idx="140">
                  <c:v>25100.001439210002</c:v>
                </c:pt>
                <c:pt idx="141">
                  <c:v>19182.000984360002</c:v>
                </c:pt>
                <c:pt idx="142">
                  <c:v>28117.000426349998</c:v>
                </c:pt>
                <c:pt idx="143">
                  <c:v>75161.007935150017</c:v>
                </c:pt>
                <c:pt idx="144">
                  <c:v>54243.002754549998</c:v>
                </c:pt>
                <c:pt idx="145">
                  <c:v>83714.006494849993</c:v>
                </c:pt>
                <c:pt idx="146">
                  <c:v>57050.007447760006</c:v>
                </c:pt>
                <c:pt idx="147">
                  <c:v>40951.00214266</c:v>
                </c:pt>
                <c:pt idx="148">
                  <c:v>47071.005689650003</c:v>
                </c:pt>
                <c:pt idx="149">
                  <c:v>48888.002512230014</c:v>
                </c:pt>
                <c:pt idx="150">
                  <c:v>32790.003511729999</c:v>
                </c:pt>
                <c:pt idx="151">
                  <c:v>18783.00259652</c:v>
                </c:pt>
                <c:pt idx="152">
                  <c:v>17533.001441939999</c:v>
                </c:pt>
                <c:pt idx="153">
                  <c:v>27134.000671440004</c:v>
                </c:pt>
                <c:pt idx="154">
                  <c:v>46537.005442639995</c:v>
                </c:pt>
                <c:pt idx="155">
                  <c:v>37496.004397170007</c:v>
                </c:pt>
                <c:pt idx="156">
                  <c:v>18403.002171</c:v>
                </c:pt>
                <c:pt idx="157">
                  <c:v>28480.001966470001</c:v>
                </c:pt>
                <c:pt idx="158">
                  <c:v>97919.004379780032</c:v>
                </c:pt>
                <c:pt idx="159">
                  <c:v>79112.004618730018</c:v>
                </c:pt>
                <c:pt idx="160">
                  <c:v>36956.003720609995</c:v>
                </c:pt>
                <c:pt idx="161">
                  <c:v>52483.010656650004</c:v>
                </c:pt>
                <c:pt idx="162">
                  <c:v>76578.003447859999</c:v>
                </c:pt>
                <c:pt idx="163">
                  <c:v>19453.002624270001</c:v>
                </c:pt>
                <c:pt idx="164">
                  <c:v>53250.005945730001</c:v>
                </c:pt>
                <c:pt idx="165">
                  <c:v>83692.007559700025</c:v>
                </c:pt>
                <c:pt idx="166">
                  <c:v>91186.012353229991</c:v>
                </c:pt>
                <c:pt idx="167">
                  <c:v>92990.009295950033</c:v>
                </c:pt>
                <c:pt idx="168">
                  <c:v>47045.009215910002</c:v>
                </c:pt>
                <c:pt idx="169">
                  <c:v>37349.008242279997</c:v>
                </c:pt>
                <c:pt idx="170">
                  <c:v>66599.010712370015</c:v>
                </c:pt>
                <c:pt idx="171">
                  <c:v>34871.00697034999</c:v>
                </c:pt>
                <c:pt idx="172">
                  <c:v>32476.002509479997</c:v>
                </c:pt>
                <c:pt idx="173">
                  <c:v>24840.001026000005</c:v>
                </c:pt>
                <c:pt idx="174">
                  <c:v>17173.001819149998</c:v>
                </c:pt>
                <c:pt idx="175">
                  <c:v>47450.001691699996</c:v>
                </c:pt>
                <c:pt idx="176">
                  <c:v>30191.002042779997</c:v>
                </c:pt>
                <c:pt idx="177">
                  <c:v>57036.001647879995</c:v>
                </c:pt>
                <c:pt idx="178">
                  <c:v>52068.005948270009</c:v>
                </c:pt>
                <c:pt idx="179">
                  <c:v>75669.003737799969</c:v>
                </c:pt>
                <c:pt idx="180">
                  <c:v>62195.004888589989</c:v>
                </c:pt>
                <c:pt idx="181">
                  <c:v>61724.011141310002</c:v>
                </c:pt>
                <c:pt idx="182">
                  <c:v>118632.01084658998</c:v>
                </c:pt>
                <c:pt idx="183">
                  <c:v>21752.00046734</c:v>
                </c:pt>
                <c:pt idx="184">
                  <c:v>8955.00375523</c:v>
                </c:pt>
                <c:pt idx="185">
                  <c:v>40452.007607259999</c:v>
                </c:pt>
                <c:pt idx="186">
                  <c:v>21510.000689659995</c:v>
                </c:pt>
                <c:pt idx="187">
                  <c:v>62715.010605659998</c:v>
                </c:pt>
                <c:pt idx="188">
                  <c:v>31860.001485630004</c:v>
                </c:pt>
                <c:pt idx="189">
                  <c:v>81498.003832869988</c:v>
                </c:pt>
                <c:pt idx="190">
                  <c:v>63478.00768907</c:v>
                </c:pt>
                <c:pt idx="191">
                  <c:v>68992.002128139997</c:v>
                </c:pt>
                <c:pt idx="192">
                  <c:v>45058.002149569998</c:v>
                </c:pt>
                <c:pt idx="193">
                  <c:v>35337.003658940004</c:v>
                </c:pt>
                <c:pt idx="194">
                  <c:v>23295.00100434</c:v>
                </c:pt>
                <c:pt idx="195">
                  <c:v>42968.001108310003</c:v>
                </c:pt>
                <c:pt idx="196">
                  <c:v>34649.005712639999</c:v>
                </c:pt>
                <c:pt idx="197">
                  <c:v>53125.006401060004</c:v>
                </c:pt>
                <c:pt idx="198">
                  <c:v>60509.004392569994</c:v>
                </c:pt>
                <c:pt idx="199">
                  <c:v>59983.007119649999</c:v>
                </c:pt>
                <c:pt idx="200">
                  <c:v>34767.00859635001</c:v>
                </c:pt>
                <c:pt idx="201">
                  <c:v>20095.00300836</c:v>
                </c:pt>
                <c:pt idx="202">
                  <c:v>20693.005234069999</c:v>
                </c:pt>
                <c:pt idx="203">
                  <c:v>11857.00335212</c:v>
                </c:pt>
                <c:pt idx="204">
                  <c:v>45257.013177239998</c:v>
                </c:pt>
                <c:pt idx="205">
                  <c:v>7821.0011688599998</c:v>
                </c:pt>
                <c:pt idx="206">
                  <c:v>24003.010603729999</c:v>
                </c:pt>
                <c:pt idx="207">
                  <c:v>26787.014581580002</c:v>
                </c:pt>
                <c:pt idx="208">
                  <c:v>32966.014664580005</c:v>
                </c:pt>
                <c:pt idx="209">
                  <c:v>51674.010067099996</c:v>
                </c:pt>
                <c:pt idx="210">
                  <c:v>50043.005385379998</c:v>
                </c:pt>
                <c:pt idx="211">
                  <c:v>54131.004854999992</c:v>
                </c:pt>
                <c:pt idx="212">
                  <c:v>30519.008395190001</c:v>
                </c:pt>
                <c:pt idx="213">
                  <c:v>36790.005914930007</c:v>
                </c:pt>
                <c:pt idx="214">
                  <c:v>17107.00789524</c:v>
                </c:pt>
                <c:pt idx="215">
                  <c:v>28354.002207909998</c:v>
                </c:pt>
                <c:pt idx="216">
                  <c:v>34300.001116530002</c:v>
                </c:pt>
                <c:pt idx="217">
                  <c:v>26686.000411309997</c:v>
                </c:pt>
                <c:pt idx="218">
                  <c:v>31320.003283800001</c:v>
                </c:pt>
                <c:pt idx="219">
                  <c:v>23775.001588319999</c:v>
                </c:pt>
                <c:pt idx="220">
                  <c:v>41540.000686120002</c:v>
                </c:pt>
                <c:pt idx="221">
                  <c:v>57350.004355260004</c:v>
                </c:pt>
                <c:pt idx="222">
                  <c:v>89435.006394789991</c:v>
                </c:pt>
                <c:pt idx="223">
                  <c:v>93955.012396819991</c:v>
                </c:pt>
                <c:pt idx="224">
                  <c:v>124067.01065958999</c:v>
                </c:pt>
                <c:pt idx="225">
                  <c:v>68355.00419095</c:v>
                </c:pt>
                <c:pt idx="226">
                  <c:v>60299.005072680011</c:v>
                </c:pt>
                <c:pt idx="227">
                  <c:v>23510.002248420002</c:v>
                </c:pt>
                <c:pt idx="228">
                  <c:v>31007.002228189998</c:v>
                </c:pt>
                <c:pt idx="229">
                  <c:v>38625.002172990004</c:v>
                </c:pt>
                <c:pt idx="230">
                  <c:v>35918.003702009999</c:v>
                </c:pt>
                <c:pt idx="231">
                  <c:v>45305.001845179992</c:v>
                </c:pt>
                <c:pt idx="232">
                  <c:v>33356.004698299999</c:v>
                </c:pt>
                <c:pt idx="233">
                  <c:v>44401.003304220008</c:v>
                </c:pt>
                <c:pt idx="234">
                  <c:v>88995.007941329983</c:v>
                </c:pt>
                <c:pt idx="235">
                  <c:v>118931.00787614999</c:v>
                </c:pt>
                <c:pt idx="236">
                  <c:v>88074.004766459984</c:v>
                </c:pt>
                <c:pt idx="237">
                  <c:v>20307.00288616</c:v>
                </c:pt>
                <c:pt idx="238">
                  <c:v>61035.000964849998</c:v>
                </c:pt>
                <c:pt idx="239">
                  <c:v>74262.004089030001</c:v>
                </c:pt>
                <c:pt idx="240">
                  <c:v>45557.004947989997</c:v>
                </c:pt>
                <c:pt idx="241">
                  <c:v>114869.00564032001</c:v>
                </c:pt>
                <c:pt idx="242">
                  <c:v>100015.00976981</c:v>
                </c:pt>
                <c:pt idx="243">
                  <c:v>98063.009282619998</c:v>
                </c:pt>
                <c:pt idx="244">
                  <c:v>110648.00703706</c:v>
                </c:pt>
                <c:pt idx="245">
                  <c:v>60668.003249699999</c:v>
                </c:pt>
                <c:pt idx="246">
                  <c:v>19881.001482349999</c:v>
                </c:pt>
                <c:pt idx="247">
                  <c:v>22463.003128299999</c:v>
                </c:pt>
                <c:pt idx="248">
                  <c:v>61985.007630039996</c:v>
                </c:pt>
                <c:pt idx="249">
                  <c:v>42478.004885249989</c:v>
                </c:pt>
                <c:pt idx="250">
                  <c:v>24888.003642400003</c:v>
                </c:pt>
                <c:pt idx="251">
                  <c:v>24188.002957700006</c:v>
                </c:pt>
                <c:pt idx="252">
                  <c:v>38327.004899220003</c:v>
                </c:pt>
                <c:pt idx="253">
                  <c:v>28162.002454860001</c:v>
                </c:pt>
                <c:pt idx="254">
                  <c:v>54919.003135700004</c:v>
                </c:pt>
                <c:pt idx="255">
                  <c:v>10595.002068799999</c:v>
                </c:pt>
                <c:pt idx="256">
                  <c:v>16985.004616900002</c:v>
                </c:pt>
                <c:pt idx="257">
                  <c:v>21989.002906599999</c:v>
                </c:pt>
                <c:pt idx="258">
                  <c:v>53327.001805990003</c:v>
                </c:pt>
                <c:pt idx="259">
                  <c:v>76592.002222899988</c:v>
                </c:pt>
                <c:pt idx="260">
                  <c:v>63392.007496520004</c:v>
                </c:pt>
                <c:pt idx="261">
                  <c:v>66431.005639099996</c:v>
                </c:pt>
                <c:pt idx="262">
                  <c:v>46794.002343679989</c:v>
                </c:pt>
                <c:pt idx="263">
                  <c:v>6225.0004340999994</c:v>
                </c:pt>
                <c:pt idx="264">
                  <c:v>39852.003690669997</c:v>
                </c:pt>
                <c:pt idx="265">
                  <c:v>35850.002653560005</c:v>
                </c:pt>
                <c:pt idx="266">
                  <c:v>80818.007335920018</c:v>
                </c:pt>
                <c:pt idx="267">
                  <c:v>44775.002332659999</c:v>
                </c:pt>
                <c:pt idx="268">
                  <c:v>30682.002614880006</c:v>
                </c:pt>
                <c:pt idx="269">
                  <c:v>44095.003244259999</c:v>
                </c:pt>
                <c:pt idx="270">
                  <c:v>31705.008803960001</c:v>
                </c:pt>
                <c:pt idx="271">
                  <c:v>8698.0000385200001</c:v>
                </c:pt>
                <c:pt idx="272">
                  <c:v>20459.002184079996</c:v>
                </c:pt>
                <c:pt idx="273">
                  <c:v>42318.003190489995</c:v>
                </c:pt>
                <c:pt idx="274">
                  <c:v>33676.001069960002</c:v>
                </c:pt>
                <c:pt idx="275">
                  <c:v>13450.002252840002</c:v>
                </c:pt>
                <c:pt idx="276">
                  <c:v>10568.999645639999</c:v>
                </c:pt>
                <c:pt idx="277">
                  <c:v>11168.002156280003</c:v>
                </c:pt>
                <c:pt idx="278">
                  <c:v>5525.0003526</c:v>
                </c:pt>
                <c:pt idx="279">
                  <c:v>28994.004924529996</c:v>
                </c:pt>
                <c:pt idx="280">
                  <c:v>25509.003344809997</c:v>
                </c:pt>
                <c:pt idx="281">
                  <c:v>15868.001750399999</c:v>
                </c:pt>
                <c:pt idx="282">
                  <c:v>18152.00392897</c:v>
                </c:pt>
                <c:pt idx="283">
                  <c:v>46079.00280943999</c:v>
                </c:pt>
                <c:pt idx="284">
                  <c:v>10682.00601875</c:v>
                </c:pt>
                <c:pt idx="285">
                  <c:v>60477.001685490002</c:v>
                </c:pt>
                <c:pt idx="286">
                  <c:v>52144.002381509999</c:v>
                </c:pt>
                <c:pt idx="287">
                  <c:v>63395.001677879998</c:v>
                </c:pt>
                <c:pt idx="288">
                  <c:v>58238.008803889999</c:v>
                </c:pt>
                <c:pt idx="289">
                  <c:v>88389.005327360006</c:v>
                </c:pt>
                <c:pt idx="290">
                  <c:v>80387.005432739985</c:v>
                </c:pt>
                <c:pt idx="291">
                  <c:v>53774.002907150003</c:v>
                </c:pt>
                <c:pt idx="292">
                  <c:v>63987.006936009988</c:v>
                </c:pt>
                <c:pt idx="293">
                  <c:v>40694.005730210003</c:v>
                </c:pt>
                <c:pt idx="294">
                  <c:v>31129.001481840001</c:v>
                </c:pt>
                <c:pt idx="295">
                  <c:v>95342.00327981</c:v>
                </c:pt>
                <c:pt idx="296">
                  <c:v>70752.002966340006</c:v>
                </c:pt>
                <c:pt idx="297">
                  <c:v>70452.00255593998</c:v>
                </c:pt>
                <c:pt idx="298">
                  <c:v>56875.003779270002</c:v>
                </c:pt>
                <c:pt idx="299">
                  <c:v>2850.00359136</c:v>
                </c:pt>
                <c:pt idx="300">
                  <c:v>8655.0016620000006</c:v>
                </c:pt>
                <c:pt idx="301">
                  <c:v>17840.002523750001</c:v>
                </c:pt>
                <c:pt idx="302">
                  <c:v>24060.000976899999</c:v>
                </c:pt>
                <c:pt idx="303">
                  <c:v>51828.001797149991</c:v>
                </c:pt>
                <c:pt idx="304">
                  <c:v>79054.006262499999</c:v>
                </c:pt>
                <c:pt idx="305">
                  <c:v>43075.002169220003</c:v>
                </c:pt>
                <c:pt idx="306">
                  <c:v>47263.004600119995</c:v>
                </c:pt>
                <c:pt idx="307">
                  <c:v>15525.000891529999</c:v>
                </c:pt>
                <c:pt idx="308">
                  <c:v>26822.000417419997</c:v>
                </c:pt>
                <c:pt idx="309">
                  <c:v>29854.001933020001</c:v>
                </c:pt>
                <c:pt idx="310">
                  <c:v>95977.008208179992</c:v>
                </c:pt>
                <c:pt idx="311">
                  <c:v>78542.00292057998</c:v>
                </c:pt>
                <c:pt idx="312">
                  <c:v>64138.000776759996</c:v>
                </c:pt>
                <c:pt idx="313">
                  <c:v>48075.001493050004</c:v>
                </c:pt>
                <c:pt idx="314">
                  <c:v>53128.002179639996</c:v>
                </c:pt>
                <c:pt idx="315">
                  <c:v>15000.000049290002</c:v>
                </c:pt>
                <c:pt idx="316">
                  <c:v>76659.004091620009</c:v>
                </c:pt>
                <c:pt idx="317">
                  <c:v>80264.003734810001</c:v>
                </c:pt>
                <c:pt idx="318">
                  <c:v>50705.002338089995</c:v>
                </c:pt>
                <c:pt idx="319">
                  <c:v>66560.000739809999</c:v>
                </c:pt>
                <c:pt idx="320">
                  <c:v>94031.006510309991</c:v>
                </c:pt>
                <c:pt idx="321">
                  <c:v>21602.009628779997</c:v>
                </c:pt>
                <c:pt idx="322">
                  <c:v>31001.003818829999</c:v>
                </c:pt>
                <c:pt idx="323">
                  <c:v>70786.00216217</c:v>
                </c:pt>
                <c:pt idx="324">
                  <c:v>89636.002251080004</c:v>
                </c:pt>
                <c:pt idx="325">
                  <c:v>97161.006487339982</c:v>
                </c:pt>
                <c:pt idx="326">
                  <c:v>52681.007259110003</c:v>
                </c:pt>
                <c:pt idx="327">
                  <c:v>110584.01137964999</c:v>
                </c:pt>
                <c:pt idx="328">
                  <c:v>60146.004969509995</c:v>
                </c:pt>
                <c:pt idx="329">
                  <c:v>71793.011991410007</c:v>
                </c:pt>
                <c:pt idx="330">
                  <c:v>47229.001274969996</c:v>
                </c:pt>
                <c:pt idx="331">
                  <c:v>27739.007682430001</c:v>
                </c:pt>
                <c:pt idx="332">
                  <c:v>6334.0008170599995</c:v>
                </c:pt>
                <c:pt idx="333">
                  <c:v>23282.000828539996</c:v>
                </c:pt>
                <c:pt idx="334">
                  <c:v>580.99977601000001</c:v>
                </c:pt>
                <c:pt idx="335">
                  <c:v>15806.000410030001</c:v>
                </c:pt>
                <c:pt idx="336">
                  <c:v>20985.000848260002</c:v>
                </c:pt>
                <c:pt idx="337">
                  <c:v>29434.007157030006</c:v>
                </c:pt>
                <c:pt idx="338">
                  <c:v>53035.004065050001</c:v>
                </c:pt>
                <c:pt idx="339">
                  <c:v>21684.002919390001</c:v>
                </c:pt>
                <c:pt idx="340">
                  <c:v>71919.004459450007</c:v>
                </c:pt>
                <c:pt idx="341">
                  <c:v>64712.00281985</c:v>
                </c:pt>
                <c:pt idx="342">
                  <c:v>59436.004326540002</c:v>
                </c:pt>
                <c:pt idx="343">
                  <c:v>59548.004515340006</c:v>
                </c:pt>
                <c:pt idx="344">
                  <c:v>66779.004110819995</c:v>
                </c:pt>
                <c:pt idx="345">
                  <c:v>16267.001642640002</c:v>
                </c:pt>
                <c:pt idx="346">
                  <c:v>51823.000715609996</c:v>
                </c:pt>
                <c:pt idx="347">
                  <c:v>33558.000506059994</c:v>
                </c:pt>
                <c:pt idx="348">
                  <c:v>51694.001381070004</c:v>
                </c:pt>
                <c:pt idx="349">
                  <c:v>48150.001653899999</c:v>
                </c:pt>
                <c:pt idx="350">
                  <c:v>72236.001337660011</c:v>
                </c:pt>
                <c:pt idx="351">
                  <c:v>72425.002647569985</c:v>
                </c:pt>
                <c:pt idx="352">
                  <c:v>60878.002389589994</c:v>
                </c:pt>
                <c:pt idx="353">
                  <c:v>47515.000983520004</c:v>
                </c:pt>
                <c:pt idx="354">
                  <c:v>42095.001669570011</c:v>
                </c:pt>
                <c:pt idx="355">
                  <c:v>55543.000414339993</c:v>
                </c:pt>
                <c:pt idx="356">
                  <c:v>81057.001812489994</c:v>
                </c:pt>
                <c:pt idx="357">
                  <c:v>71363.001423600013</c:v>
                </c:pt>
                <c:pt idx="358">
                  <c:v>51505.000980700002</c:v>
                </c:pt>
                <c:pt idx="359">
                  <c:v>62616.001933739994</c:v>
                </c:pt>
                <c:pt idx="360">
                  <c:v>52519.000532799997</c:v>
                </c:pt>
                <c:pt idx="361">
                  <c:v>65709.382570610003</c:v>
                </c:pt>
                <c:pt idx="362">
                  <c:v>65750.004708499997</c:v>
                </c:pt>
                <c:pt idx="363">
                  <c:v>44016.001264550003</c:v>
                </c:pt>
                <c:pt idx="364">
                  <c:v>30291.000285920003</c:v>
                </c:pt>
                <c:pt idx="365">
                  <c:v>82747.001418090003</c:v>
                </c:pt>
                <c:pt idx="366">
                  <c:v>31697.000729650004</c:v>
                </c:pt>
                <c:pt idx="367">
                  <c:v>28023.000554629998</c:v>
                </c:pt>
                <c:pt idx="368">
                  <c:v>22700.000921619998</c:v>
                </c:pt>
                <c:pt idx="369">
                  <c:v>46948.003118860004</c:v>
                </c:pt>
                <c:pt idx="370">
                  <c:v>52076.00130561</c:v>
                </c:pt>
                <c:pt idx="371">
                  <c:v>129323.00371628004</c:v>
                </c:pt>
                <c:pt idx="372">
                  <c:v>113438.00325162002</c:v>
                </c:pt>
                <c:pt idx="373">
                  <c:v>72011.004436399991</c:v>
                </c:pt>
                <c:pt idx="374">
                  <c:v>69456.003769610004</c:v>
                </c:pt>
                <c:pt idx="375">
                  <c:v>40208.00205381</c:v>
                </c:pt>
                <c:pt idx="376">
                  <c:v>50239.001373239997</c:v>
                </c:pt>
                <c:pt idx="377">
                  <c:v>29214.000705739996</c:v>
                </c:pt>
                <c:pt idx="378">
                  <c:v>35772.00244058</c:v>
                </c:pt>
                <c:pt idx="379">
                  <c:v>49463.000176510002</c:v>
                </c:pt>
                <c:pt idx="380">
                  <c:v>113600.00360085999</c:v>
                </c:pt>
                <c:pt idx="381">
                  <c:v>64455.005849749999</c:v>
                </c:pt>
                <c:pt idx="382">
                  <c:v>63639.009192439989</c:v>
                </c:pt>
                <c:pt idx="383">
                  <c:v>30794.001492290001</c:v>
                </c:pt>
                <c:pt idx="384">
                  <c:v>31458.000817790002</c:v>
                </c:pt>
                <c:pt idx="385">
                  <c:v>59044.002021529996</c:v>
                </c:pt>
                <c:pt idx="386">
                  <c:v>42215.000718200004</c:v>
                </c:pt>
                <c:pt idx="387">
                  <c:v>30156.003156989998</c:v>
                </c:pt>
                <c:pt idx="388">
                  <c:v>40037.001204159998</c:v>
                </c:pt>
                <c:pt idx="389">
                  <c:v>32319.000956940003</c:v>
                </c:pt>
                <c:pt idx="390">
                  <c:v>57000.002066799992</c:v>
                </c:pt>
                <c:pt idx="391">
                  <c:v>67850.001245620006</c:v>
                </c:pt>
                <c:pt idx="392">
                  <c:v>46400.001758549995</c:v>
                </c:pt>
                <c:pt idx="393">
                  <c:v>45800.001384300005</c:v>
                </c:pt>
                <c:pt idx="394">
                  <c:v>64740.002561529996</c:v>
                </c:pt>
                <c:pt idx="395">
                  <c:v>98751.003381729999</c:v>
                </c:pt>
                <c:pt idx="396">
                  <c:v>72624.001580930009</c:v>
                </c:pt>
                <c:pt idx="397">
                  <c:v>40095.00051528</c:v>
                </c:pt>
                <c:pt idx="398">
                  <c:v>38620.001574330003</c:v>
                </c:pt>
                <c:pt idx="399">
                  <c:v>51531.003491719996</c:v>
                </c:pt>
                <c:pt idx="400">
                  <c:v>24680.00114411</c:v>
                </c:pt>
                <c:pt idx="401">
                  <c:v>39124.00305507001</c:v>
                </c:pt>
                <c:pt idx="402">
                  <c:v>75452.001616540016</c:v>
                </c:pt>
                <c:pt idx="403">
                  <c:v>57066.003668239995</c:v>
                </c:pt>
                <c:pt idx="404">
                  <c:v>60929.004262589988</c:v>
                </c:pt>
                <c:pt idx="405">
                  <c:v>102760.00274860999</c:v>
                </c:pt>
                <c:pt idx="406">
                  <c:v>95063.004890149998</c:v>
                </c:pt>
                <c:pt idx="407">
                  <c:v>123657.00387371001</c:v>
                </c:pt>
                <c:pt idx="408">
                  <c:v>64111.003394899999</c:v>
                </c:pt>
                <c:pt idx="409">
                  <c:v>43248.999325119999</c:v>
                </c:pt>
                <c:pt idx="410">
                  <c:v>123500.00408904</c:v>
                </c:pt>
                <c:pt idx="411">
                  <c:v>69524.004534859982</c:v>
                </c:pt>
                <c:pt idx="412">
                  <c:v>66122.004376740006</c:v>
                </c:pt>
                <c:pt idx="413">
                  <c:v>44617.004540779999</c:v>
                </c:pt>
                <c:pt idx="414">
                  <c:v>43255.003969570011</c:v>
                </c:pt>
                <c:pt idx="415">
                  <c:v>25531.002685220003</c:v>
                </c:pt>
                <c:pt idx="416">
                  <c:v>38335.003680060006</c:v>
                </c:pt>
                <c:pt idx="417">
                  <c:v>20657.003039160001</c:v>
                </c:pt>
                <c:pt idx="418">
                  <c:v>20032.001788139998</c:v>
                </c:pt>
                <c:pt idx="419">
                  <c:v>1894.9999246700002</c:v>
                </c:pt>
                <c:pt idx="420">
                  <c:v>2924.9999863899998</c:v>
                </c:pt>
                <c:pt idx="421">
                  <c:v>5903.0024322600002</c:v>
                </c:pt>
                <c:pt idx="422">
                  <c:v>31273.00030707</c:v>
                </c:pt>
                <c:pt idx="423">
                  <c:v>34654.002625259993</c:v>
                </c:pt>
                <c:pt idx="424">
                  <c:v>20720.002493269996</c:v>
                </c:pt>
                <c:pt idx="425">
                  <c:v>40062.008343069989</c:v>
                </c:pt>
                <c:pt idx="426">
                  <c:v>8232.0021469599997</c:v>
                </c:pt>
                <c:pt idx="427">
                  <c:v>33767.001048409998</c:v>
                </c:pt>
                <c:pt idx="428">
                  <c:v>28306.002677110002</c:v>
                </c:pt>
                <c:pt idx="429">
                  <c:v>25886.002113989998</c:v>
                </c:pt>
                <c:pt idx="430">
                  <c:v>300.00001326999995</c:v>
                </c:pt>
                <c:pt idx="431">
                  <c:v>15575.000215819999</c:v>
                </c:pt>
                <c:pt idx="432">
                  <c:v>1984.99994262</c:v>
                </c:pt>
                <c:pt idx="433">
                  <c:v>2350.0007938400004</c:v>
                </c:pt>
                <c:pt idx="434">
                  <c:v>11550.000422720001</c:v>
                </c:pt>
                <c:pt idx="435">
                  <c:v>25244.000932780003</c:v>
                </c:pt>
                <c:pt idx="436">
                  <c:v>28067.000974990002</c:v>
                </c:pt>
                <c:pt idx="437">
                  <c:v>16201.00024216</c:v>
                </c:pt>
                <c:pt idx="438">
                  <c:v>21032.998665940002</c:v>
                </c:pt>
                <c:pt idx="439">
                  <c:v>60668.003091910003</c:v>
                </c:pt>
                <c:pt idx="440">
                  <c:v>62861.001661410002</c:v>
                </c:pt>
                <c:pt idx="441">
                  <c:v>15600.001120720002</c:v>
                </c:pt>
                <c:pt idx="442">
                  <c:v>27927.00329276</c:v>
                </c:pt>
                <c:pt idx="443">
                  <c:v>12828.001458369999</c:v>
                </c:pt>
                <c:pt idx="444">
                  <c:v>3500.0000637399999</c:v>
                </c:pt>
                <c:pt idx="445">
                  <c:v>6522.00033343</c:v>
                </c:pt>
                <c:pt idx="446">
                  <c:v>4767.0009967899996</c:v>
                </c:pt>
                <c:pt idx="447">
                  <c:v>4000.0005817699998</c:v>
                </c:pt>
                <c:pt idx="448">
                  <c:v>18216.999136080001</c:v>
                </c:pt>
                <c:pt idx="449">
                  <c:v>3634.9997493400001</c:v>
                </c:pt>
                <c:pt idx="450">
                  <c:v>20214.001784419997</c:v>
                </c:pt>
                <c:pt idx="451">
                  <c:v>16760.000999099997</c:v>
                </c:pt>
                <c:pt idx="452">
                  <c:v>11520.001568420001</c:v>
                </c:pt>
                <c:pt idx="453">
                  <c:v>34452.001744790003</c:v>
                </c:pt>
                <c:pt idx="454">
                  <c:v>16862.00054017</c:v>
                </c:pt>
                <c:pt idx="455">
                  <c:v>9505.00004816</c:v>
                </c:pt>
                <c:pt idx="456">
                  <c:v>15530.99975282</c:v>
                </c:pt>
                <c:pt idx="457">
                  <c:v>100.00005901</c:v>
                </c:pt>
                <c:pt idx="458">
                  <c:v>12501.001689409999</c:v>
                </c:pt>
                <c:pt idx="459">
                  <c:v>7735.0009958500004</c:v>
                </c:pt>
                <c:pt idx="460">
                  <c:v>5943.0000676700001</c:v>
                </c:pt>
                <c:pt idx="461">
                  <c:v>15048.00079061</c:v>
                </c:pt>
                <c:pt idx="462">
                  <c:v>34265.001648569996</c:v>
                </c:pt>
                <c:pt idx="463">
                  <c:v>30344.000778599999</c:v>
                </c:pt>
                <c:pt idx="464">
                  <c:v>35120.001302750003</c:v>
                </c:pt>
                <c:pt idx="465">
                  <c:v>63210.002533520012</c:v>
                </c:pt>
                <c:pt idx="466">
                  <c:v>47112.003697070009</c:v>
                </c:pt>
                <c:pt idx="467">
                  <c:v>16840.001677920001</c:v>
                </c:pt>
                <c:pt idx="468">
                  <c:v>80399.005947009995</c:v>
                </c:pt>
                <c:pt idx="469">
                  <c:v>54160.002097789999</c:v>
                </c:pt>
                <c:pt idx="470">
                  <c:v>73775.002429970016</c:v>
                </c:pt>
                <c:pt idx="471">
                  <c:v>69923.005095250002</c:v>
                </c:pt>
                <c:pt idx="472">
                  <c:v>70321.000867270006</c:v>
                </c:pt>
                <c:pt idx="473">
                  <c:v>107274.00505691</c:v>
                </c:pt>
                <c:pt idx="474">
                  <c:v>81318.003778050013</c:v>
                </c:pt>
                <c:pt idx="475">
                  <c:v>96387.003685529999</c:v>
                </c:pt>
                <c:pt idx="476">
                  <c:v>104877.00390179</c:v>
                </c:pt>
                <c:pt idx="477">
                  <c:v>93005.00490064999</c:v>
                </c:pt>
                <c:pt idx="478">
                  <c:v>89113.00266477</c:v>
                </c:pt>
                <c:pt idx="479">
                  <c:v>65132.005564099993</c:v>
                </c:pt>
                <c:pt idx="480">
                  <c:v>51121.002791019993</c:v>
                </c:pt>
                <c:pt idx="481">
                  <c:v>30501.001000330001</c:v>
                </c:pt>
                <c:pt idx="482">
                  <c:v>18870.00085647</c:v>
                </c:pt>
                <c:pt idx="483">
                  <c:v>66462.002305860005</c:v>
                </c:pt>
                <c:pt idx="484">
                  <c:v>82719.006895409999</c:v>
                </c:pt>
                <c:pt idx="485">
                  <c:v>79000.005893349982</c:v>
                </c:pt>
                <c:pt idx="486">
                  <c:v>29950.001435549999</c:v>
                </c:pt>
                <c:pt idx="487">
                  <c:v>14117.000360839998</c:v>
                </c:pt>
              </c:numCache>
            </c:numRef>
          </c:val>
          <c:extLst>
            <c:ext xmlns:c16="http://schemas.microsoft.com/office/drawing/2014/chart" uri="{C3380CC4-5D6E-409C-BE32-E72D297353CC}">
              <c16:uniqueId val="{00000000-129E-41D3-A43F-40EEF6D1A4EF}"/>
            </c:ext>
          </c:extLst>
        </c:ser>
        <c:ser>
          <c:idx val="1"/>
          <c:order val="1"/>
          <c:cat>
            <c:numRef>
              <c:f>'графики с объемами'!$A$226:$A$713</c:f>
              <c:numCache>
                <c:formatCode>dd\.mm\.yyyy</c:formatCode>
                <c:ptCount val="488"/>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43381</c:v>
                </c:pt>
                <c:pt idx="433">
                  <c:v>43382</c:v>
                </c:pt>
                <c:pt idx="434">
                  <c:v>43383</c:v>
                </c:pt>
                <c:pt idx="435">
                  <c:v>43384</c:v>
                </c:pt>
                <c:pt idx="436">
                  <c:v>43385</c:v>
                </c:pt>
                <c:pt idx="437">
                  <c:v>43388</c:v>
                </c:pt>
                <c:pt idx="438">
                  <c:v>43389</c:v>
                </c:pt>
                <c:pt idx="439">
                  <c:v>43390</c:v>
                </c:pt>
                <c:pt idx="440">
                  <c:v>43391</c:v>
                </c:pt>
                <c:pt idx="441">
                  <c:v>43392</c:v>
                </c:pt>
                <c:pt idx="442">
                  <c:v>43395</c:v>
                </c:pt>
                <c:pt idx="443">
                  <c:v>43396</c:v>
                </c:pt>
                <c:pt idx="444">
                  <c:v>43397</c:v>
                </c:pt>
                <c:pt idx="445">
                  <c:v>43398</c:v>
                </c:pt>
                <c:pt idx="446">
                  <c:v>43399</c:v>
                </c:pt>
                <c:pt idx="447">
                  <c:v>43402</c:v>
                </c:pt>
                <c:pt idx="448">
                  <c:v>43403</c:v>
                </c:pt>
                <c:pt idx="449">
                  <c:v>43404</c:v>
                </c:pt>
                <c:pt idx="450">
                  <c:v>43405</c:v>
                </c:pt>
                <c:pt idx="451">
                  <c:v>43406</c:v>
                </c:pt>
                <c:pt idx="452">
                  <c:v>43409</c:v>
                </c:pt>
                <c:pt idx="453">
                  <c:v>43410</c:v>
                </c:pt>
                <c:pt idx="454">
                  <c:v>43411</c:v>
                </c:pt>
                <c:pt idx="455">
                  <c:v>43412</c:v>
                </c:pt>
                <c:pt idx="456">
                  <c:v>43413</c:v>
                </c:pt>
                <c:pt idx="457">
                  <c:v>43418</c:v>
                </c:pt>
                <c:pt idx="458">
                  <c:v>43419</c:v>
                </c:pt>
                <c:pt idx="459">
                  <c:v>43420</c:v>
                </c:pt>
                <c:pt idx="460">
                  <c:v>43423</c:v>
                </c:pt>
                <c:pt idx="461">
                  <c:v>43424</c:v>
                </c:pt>
                <c:pt idx="462">
                  <c:v>43425</c:v>
                </c:pt>
                <c:pt idx="463">
                  <c:v>43426</c:v>
                </c:pt>
                <c:pt idx="464">
                  <c:v>43427</c:v>
                </c:pt>
                <c:pt idx="465">
                  <c:v>43430</c:v>
                </c:pt>
                <c:pt idx="466">
                  <c:v>43431</c:v>
                </c:pt>
                <c:pt idx="467">
                  <c:v>43432</c:v>
                </c:pt>
                <c:pt idx="468">
                  <c:v>43433</c:v>
                </c:pt>
                <c:pt idx="469">
                  <c:v>43434</c:v>
                </c:pt>
                <c:pt idx="470">
                  <c:v>43438</c:v>
                </c:pt>
                <c:pt idx="471">
                  <c:v>43439</c:v>
                </c:pt>
                <c:pt idx="472">
                  <c:v>43440</c:v>
                </c:pt>
                <c:pt idx="473">
                  <c:v>43441</c:v>
                </c:pt>
                <c:pt idx="474">
                  <c:v>43444</c:v>
                </c:pt>
                <c:pt idx="475">
                  <c:v>43445</c:v>
                </c:pt>
                <c:pt idx="476">
                  <c:v>43446</c:v>
                </c:pt>
                <c:pt idx="477">
                  <c:v>43447</c:v>
                </c:pt>
                <c:pt idx="478">
                  <c:v>43448</c:v>
                </c:pt>
                <c:pt idx="479">
                  <c:v>43453</c:v>
                </c:pt>
                <c:pt idx="480">
                  <c:v>43454</c:v>
                </c:pt>
                <c:pt idx="481">
                  <c:v>43455</c:v>
                </c:pt>
                <c:pt idx="482">
                  <c:v>43458</c:v>
                </c:pt>
                <c:pt idx="483">
                  <c:v>43459</c:v>
                </c:pt>
                <c:pt idx="484">
                  <c:v>43460</c:v>
                </c:pt>
                <c:pt idx="485">
                  <c:v>43461</c:v>
                </c:pt>
                <c:pt idx="486">
                  <c:v>43462</c:v>
                </c:pt>
                <c:pt idx="487">
                  <c:v>43463</c:v>
                </c:pt>
              </c:numCache>
            </c:numRef>
          </c:cat>
          <c:val>
            <c:numRef>
              <c:f>'графики с объемами'!$C$226:$C$713</c:f>
              <c:numCache>
                <c:formatCode>General</c:formatCode>
                <c:ptCount val="488"/>
                <c:pt idx="0">
                  <c:v>-96857.023735179988</c:v>
                </c:pt>
                <c:pt idx="1">
                  <c:v>-95754.020564710008</c:v>
                </c:pt>
                <c:pt idx="2">
                  <c:v>-80422.012977649996</c:v>
                </c:pt>
                <c:pt idx="3">
                  <c:v>-104083.01738037002</c:v>
                </c:pt>
                <c:pt idx="4">
                  <c:v>-117578.02401785</c:v>
                </c:pt>
                <c:pt idx="5">
                  <c:v>-55596.009446909993</c:v>
                </c:pt>
                <c:pt idx="6">
                  <c:v>-58211.008749460001</c:v>
                </c:pt>
                <c:pt idx="7">
                  <c:v>-55275.006607309995</c:v>
                </c:pt>
                <c:pt idx="8">
                  <c:v>-78322.005606980005</c:v>
                </c:pt>
                <c:pt idx="9">
                  <c:v>-100854.01318864997</c:v>
                </c:pt>
                <c:pt idx="10">
                  <c:v>-99753.011417509988</c:v>
                </c:pt>
                <c:pt idx="11">
                  <c:v>-111416.01413347998</c:v>
                </c:pt>
                <c:pt idx="12">
                  <c:v>-68816.014512780006</c:v>
                </c:pt>
                <c:pt idx="13">
                  <c:v>-77478.014120439999</c:v>
                </c:pt>
                <c:pt idx="14">
                  <c:v>-89857.026714290012</c:v>
                </c:pt>
                <c:pt idx="15">
                  <c:v>-153808.02813813</c:v>
                </c:pt>
                <c:pt idx="16">
                  <c:v>-110889.01784367999</c:v>
                </c:pt>
                <c:pt idx="17">
                  <c:v>-134844.02632916</c:v>
                </c:pt>
                <c:pt idx="18">
                  <c:v>-132245.02036994</c:v>
                </c:pt>
                <c:pt idx="19">
                  <c:v>-98310.014722449996</c:v>
                </c:pt>
                <c:pt idx="20">
                  <c:v>-127455.01350853</c:v>
                </c:pt>
                <c:pt idx="21">
                  <c:v>-118511.02060582001</c:v>
                </c:pt>
                <c:pt idx="22">
                  <c:v>-91838.01419916001</c:v>
                </c:pt>
                <c:pt idx="23">
                  <c:v>-119979.00928322</c:v>
                </c:pt>
                <c:pt idx="24">
                  <c:v>-76593.011998170012</c:v>
                </c:pt>
                <c:pt idx="25">
                  <c:v>-105640.01626761002</c:v>
                </c:pt>
                <c:pt idx="26">
                  <c:v>-94430.014121019994</c:v>
                </c:pt>
                <c:pt idx="27">
                  <c:v>-83988.013798900007</c:v>
                </c:pt>
                <c:pt idx="28">
                  <c:v>-70009.010651249991</c:v>
                </c:pt>
                <c:pt idx="29">
                  <c:v>-55666.008064640017</c:v>
                </c:pt>
                <c:pt idx="30">
                  <c:v>-66374.007637219998</c:v>
                </c:pt>
                <c:pt idx="31">
                  <c:v>-73375.002356679994</c:v>
                </c:pt>
                <c:pt idx="32">
                  <c:v>-46658.012273100001</c:v>
                </c:pt>
                <c:pt idx="33">
                  <c:v>-62119.011553350007</c:v>
                </c:pt>
                <c:pt idx="34">
                  <c:v>-61794.019017849998</c:v>
                </c:pt>
                <c:pt idx="35">
                  <c:v>-47922.003409820005</c:v>
                </c:pt>
                <c:pt idx="36">
                  <c:v>-103205.01148444999</c:v>
                </c:pt>
                <c:pt idx="37">
                  <c:v>-98206.010417070036</c:v>
                </c:pt>
                <c:pt idx="38">
                  <c:v>-127529.01702617</c:v>
                </c:pt>
                <c:pt idx="39">
                  <c:v>-168124.02598905002</c:v>
                </c:pt>
                <c:pt idx="40">
                  <c:v>-102070.01365707001</c:v>
                </c:pt>
                <c:pt idx="41">
                  <c:v>-69091.01863025999</c:v>
                </c:pt>
                <c:pt idx="42">
                  <c:v>-63635.004460960008</c:v>
                </c:pt>
                <c:pt idx="43">
                  <c:v>-77384.013507470008</c:v>
                </c:pt>
                <c:pt idx="44">
                  <c:v>-77729.009625400009</c:v>
                </c:pt>
                <c:pt idx="45">
                  <c:v>-118383.01587678</c:v>
                </c:pt>
                <c:pt idx="46">
                  <c:v>-81451.008813409993</c:v>
                </c:pt>
                <c:pt idx="47">
                  <c:v>-85703.014133720018</c:v>
                </c:pt>
                <c:pt idx="48">
                  <c:v>-84925.011704019984</c:v>
                </c:pt>
                <c:pt idx="49">
                  <c:v>-137491.02393498999</c:v>
                </c:pt>
                <c:pt idx="50">
                  <c:v>-130952.01456250002</c:v>
                </c:pt>
                <c:pt idx="51">
                  <c:v>-129481.02001923001</c:v>
                </c:pt>
                <c:pt idx="52">
                  <c:v>-66227.005276970012</c:v>
                </c:pt>
                <c:pt idx="53">
                  <c:v>-70087.010723920015</c:v>
                </c:pt>
                <c:pt idx="54">
                  <c:v>-67132.013152779997</c:v>
                </c:pt>
                <c:pt idx="55">
                  <c:v>-49029.009596210002</c:v>
                </c:pt>
                <c:pt idx="56">
                  <c:v>-101884.01010953001</c:v>
                </c:pt>
                <c:pt idx="57">
                  <c:v>-105111.01145496996</c:v>
                </c:pt>
                <c:pt idx="58">
                  <c:v>-156142.01965812</c:v>
                </c:pt>
                <c:pt idx="59">
                  <c:v>-101932.01228352998</c:v>
                </c:pt>
                <c:pt idx="60">
                  <c:v>-86468.015177290014</c:v>
                </c:pt>
                <c:pt idx="61">
                  <c:v>-89721.00584488998</c:v>
                </c:pt>
                <c:pt idx="62">
                  <c:v>-88361.263425600002</c:v>
                </c:pt>
                <c:pt idx="63">
                  <c:v>-60008.00876094</c:v>
                </c:pt>
                <c:pt idx="64">
                  <c:v>-84557.010279000024</c:v>
                </c:pt>
                <c:pt idx="65">
                  <c:v>-79878.012510040004</c:v>
                </c:pt>
                <c:pt idx="66">
                  <c:v>-104698.00970793002</c:v>
                </c:pt>
                <c:pt idx="67">
                  <c:v>-125108.01683204004</c:v>
                </c:pt>
                <c:pt idx="68">
                  <c:v>-133593.01934893997</c:v>
                </c:pt>
                <c:pt idx="69">
                  <c:v>-115223.01897036</c:v>
                </c:pt>
                <c:pt idx="70">
                  <c:v>-144051.02099704999</c:v>
                </c:pt>
                <c:pt idx="71">
                  <c:v>-152827.02194703001</c:v>
                </c:pt>
                <c:pt idx="72">
                  <c:v>-127442.02150493002</c:v>
                </c:pt>
                <c:pt idx="73">
                  <c:v>-109231.01256783</c:v>
                </c:pt>
                <c:pt idx="74">
                  <c:v>-118183.00710912999</c:v>
                </c:pt>
                <c:pt idx="75">
                  <c:v>-112169.01024246</c:v>
                </c:pt>
                <c:pt idx="76">
                  <c:v>-100904.00676848</c:v>
                </c:pt>
                <c:pt idx="77">
                  <c:v>-110141.00677435999</c:v>
                </c:pt>
                <c:pt idx="78">
                  <c:v>-104527.00500951002</c:v>
                </c:pt>
                <c:pt idx="79">
                  <c:v>-74067.003547070024</c:v>
                </c:pt>
                <c:pt idx="80">
                  <c:v>-96671.008576419976</c:v>
                </c:pt>
                <c:pt idx="81">
                  <c:v>-88681.001720570013</c:v>
                </c:pt>
                <c:pt idx="82">
                  <c:v>-69100.001118380009</c:v>
                </c:pt>
                <c:pt idx="83">
                  <c:v>-36740.001021660006</c:v>
                </c:pt>
                <c:pt idx="84">
                  <c:v>-75977.004113210001</c:v>
                </c:pt>
                <c:pt idx="85">
                  <c:v>-48089.00123424</c:v>
                </c:pt>
                <c:pt idx="86">
                  <c:v>-26238.001548690001</c:v>
                </c:pt>
                <c:pt idx="87">
                  <c:v>-45498.000616430007</c:v>
                </c:pt>
                <c:pt idx="88">
                  <c:v>-5348.0003006299994</c:v>
                </c:pt>
                <c:pt idx="89">
                  <c:v>-35319.002651950002</c:v>
                </c:pt>
                <c:pt idx="90">
                  <c:v>-75698.000438429997</c:v>
                </c:pt>
                <c:pt idx="91">
                  <c:v>-92168.007717059983</c:v>
                </c:pt>
                <c:pt idx="92">
                  <c:v>-81123.00263510998</c:v>
                </c:pt>
                <c:pt idx="93">
                  <c:v>-74430.011627849992</c:v>
                </c:pt>
                <c:pt idx="94">
                  <c:v>-83824.007373709988</c:v>
                </c:pt>
                <c:pt idx="95">
                  <c:v>-49939.002369850008</c:v>
                </c:pt>
                <c:pt idx="96">
                  <c:v>-50285.003683330011</c:v>
                </c:pt>
                <c:pt idx="97">
                  <c:v>-56813.005666360012</c:v>
                </c:pt>
                <c:pt idx="98">
                  <c:v>-69414.002258489985</c:v>
                </c:pt>
                <c:pt idx="99">
                  <c:v>-12005.000829930003</c:v>
                </c:pt>
                <c:pt idx="100">
                  <c:v>-1500.00011509</c:v>
                </c:pt>
                <c:pt idx="101">
                  <c:v>-300.00005656999997</c:v>
                </c:pt>
                <c:pt idx="102">
                  <c:v>-13806.000420630002</c:v>
                </c:pt>
                <c:pt idx="103">
                  <c:v>-4444.0001810900003</c:v>
                </c:pt>
                <c:pt idx="104">
                  <c:v>-12275.000484369999</c:v>
                </c:pt>
                <c:pt idx="105">
                  <c:v>-29060.002020939999</c:v>
                </c:pt>
                <c:pt idx="106">
                  <c:v>-29286.006847189998</c:v>
                </c:pt>
                <c:pt idx="107">
                  <c:v>-12743.004083329999</c:v>
                </c:pt>
                <c:pt idx="108">
                  <c:v>-6877.0019964299991</c:v>
                </c:pt>
                <c:pt idx="109">
                  <c:v>-5000.0003161200002</c:v>
                </c:pt>
                <c:pt idx="110">
                  <c:v>-9401.000479549999</c:v>
                </c:pt>
                <c:pt idx="111">
                  <c:v>-22615.007855520005</c:v>
                </c:pt>
                <c:pt idx="112">
                  <c:v>-29304.003754450001</c:v>
                </c:pt>
                <c:pt idx="113">
                  <c:v>-25192.002601009997</c:v>
                </c:pt>
                <c:pt idx="114">
                  <c:v>-39947.004555849999</c:v>
                </c:pt>
                <c:pt idx="115">
                  <c:v>-40660.001486130001</c:v>
                </c:pt>
                <c:pt idx="116">
                  <c:v>-39087.009349610002</c:v>
                </c:pt>
                <c:pt idx="117">
                  <c:v>-25270.007094550005</c:v>
                </c:pt>
                <c:pt idx="118">
                  <c:v>-62474.008596139989</c:v>
                </c:pt>
                <c:pt idx="119">
                  <c:v>-76196.00102837001</c:v>
                </c:pt>
                <c:pt idx="120">
                  <c:v>-153574.00711800001</c:v>
                </c:pt>
                <c:pt idx="121">
                  <c:v>-92798.01981007999</c:v>
                </c:pt>
                <c:pt idx="122">
                  <c:v>-108271.01993948997</c:v>
                </c:pt>
                <c:pt idx="123">
                  <c:v>-94823.007383949982</c:v>
                </c:pt>
                <c:pt idx="124">
                  <c:v>-69553.004096889999</c:v>
                </c:pt>
                <c:pt idx="125">
                  <c:v>-33256.003392369996</c:v>
                </c:pt>
                <c:pt idx="126">
                  <c:v>-36431.005909660009</c:v>
                </c:pt>
                <c:pt idx="127">
                  <c:v>-37097.002179549992</c:v>
                </c:pt>
                <c:pt idx="128">
                  <c:v>-53214.00474656999</c:v>
                </c:pt>
                <c:pt idx="129">
                  <c:v>-52191.005750340002</c:v>
                </c:pt>
                <c:pt idx="130">
                  <c:v>-29485.004433740003</c:v>
                </c:pt>
                <c:pt idx="131">
                  <c:v>-34243.005143830007</c:v>
                </c:pt>
                <c:pt idx="132">
                  <c:v>-33838.002650729999</c:v>
                </c:pt>
                <c:pt idx="133">
                  <c:v>-31184.00251848</c:v>
                </c:pt>
                <c:pt idx="134">
                  <c:v>-55382.004319880005</c:v>
                </c:pt>
                <c:pt idx="135">
                  <c:v>-33882.004688160006</c:v>
                </c:pt>
                <c:pt idx="136">
                  <c:v>-34805.004275300002</c:v>
                </c:pt>
                <c:pt idx="137">
                  <c:v>-74356.005383120006</c:v>
                </c:pt>
                <c:pt idx="138">
                  <c:v>-50564.005739640001</c:v>
                </c:pt>
                <c:pt idx="139">
                  <c:v>-35617.003585290004</c:v>
                </c:pt>
                <c:pt idx="140">
                  <c:v>-25100.001439210002</c:v>
                </c:pt>
                <c:pt idx="141">
                  <c:v>-19182.000984360002</c:v>
                </c:pt>
                <c:pt idx="142">
                  <c:v>-28117.000426349998</c:v>
                </c:pt>
                <c:pt idx="143">
                  <c:v>-75161.007935150017</c:v>
                </c:pt>
                <c:pt idx="144">
                  <c:v>-54243.002754549998</c:v>
                </c:pt>
                <c:pt idx="145">
                  <c:v>-83714.006494849993</c:v>
                </c:pt>
                <c:pt idx="146">
                  <c:v>-57050.007447760006</c:v>
                </c:pt>
                <c:pt idx="147">
                  <c:v>-40951.00214266</c:v>
                </c:pt>
                <c:pt idx="148">
                  <c:v>-47071.005689650003</c:v>
                </c:pt>
                <c:pt idx="149">
                  <c:v>-48888.002512230014</c:v>
                </c:pt>
                <c:pt idx="150">
                  <c:v>-32790.003511729999</c:v>
                </c:pt>
                <c:pt idx="151">
                  <c:v>-18783.00259652</c:v>
                </c:pt>
                <c:pt idx="152">
                  <c:v>-17533.001441939999</c:v>
                </c:pt>
                <c:pt idx="153">
                  <c:v>-27134.000671440004</c:v>
                </c:pt>
                <c:pt idx="154">
                  <c:v>-46537.005442639995</c:v>
                </c:pt>
                <c:pt idx="155">
                  <c:v>-37496.004397170007</c:v>
                </c:pt>
                <c:pt idx="156">
                  <c:v>-18403.002171</c:v>
                </c:pt>
                <c:pt idx="157">
                  <c:v>-28480.001966470001</c:v>
                </c:pt>
                <c:pt idx="158">
                  <c:v>-97919.004379780032</c:v>
                </c:pt>
                <c:pt idx="159">
                  <c:v>-79112.004618730018</c:v>
                </c:pt>
                <c:pt idx="160">
                  <c:v>-36956.003720609995</c:v>
                </c:pt>
                <c:pt idx="161">
                  <c:v>-52483.010656650004</c:v>
                </c:pt>
                <c:pt idx="162">
                  <c:v>-76578.003447859999</c:v>
                </c:pt>
                <c:pt idx="163">
                  <c:v>-19453.002624270001</c:v>
                </c:pt>
                <c:pt idx="164">
                  <c:v>-53250.005945730001</c:v>
                </c:pt>
                <c:pt idx="165">
                  <c:v>-83692.007559700025</c:v>
                </c:pt>
                <c:pt idx="166">
                  <c:v>-91186.012353229991</c:v>
                </c:pt>
                <c:pt idx="167">
                  <c:v>-92990.009295950033</c:v>
                </c:pt>
                <c:pt idx="168">
                  <c:v>-47045.009215910002</c:v>
                </c:pt>
                <c:pt idx="169">
                  <c:v>-37349.008242279997</c:v>
                </c:pt>
                <c:pt idx="170">
                  <c:v>-66599.010712370015</c:v>
                </c:pt>
                <c:pt idx="171">
                  <c:v>-34871.00697034999</c:v>
                </c:pt>
                <c:pt idx="172">
                  <c:v>-32476.002509479997</c:v>
                </c:pt>
                <c:pt idx="173">
                  <c:v>-24840.001026000005</c:v>
                </c:pt>
                <c:pt idx="174">
                  <c:v>-17173.001819149998</c:v>
                </c:pt>
                <c:pt idx="175">
                  <c:v>-47450.001691699996</c:v>
                </c:pt>
                <c:pt idx="176">
                  <c:v>-30191.002042779997</c:v>
                </c:pt>
                <c:pt idx="177">
                  <c:v>-57036.001647879995</c:v>
                </c:pt>
                <c:pt idx="178">
                  <c:v>-52068.005948270009</c:v>
                </c:pt>
                <c:pt idx="179">
                  <c:v>-75669.003737799969</c:v>
                </c:pt>
                <c:pt idx="180">
                  <c:v>-62195.004888589989</c:v>
                </c:pt>
                <c:pt idx="181">
                  <c:v>-61724.011141310002</c:v>
                </c:pt>
                <c:pt idx="182">
                  <c:v>-118632.01084658998</c:v>
                </c:pt>
                <c:pt idx="183">
                  <c:v>-21752.00046734</c:v>
                </c:pt>
                <c:pt idx="184">
                  <c:v>-8955.00375523</c:v>
                </c:pt>
                <c:pt idx="185">
                  <c:v>-40452.007607259999</c:v>
                </c:pt>
                <c:pt idx="186">
                  <c:v>-21510.000689659995</c:v>
                </c:pt>
                <c:pt idx="187">
                  <c:v>-62715.010605659998</c:v>
                </c:pt>
                <c:pt idx="188">
                  <c:v>-31860.001485630004</c:v>
                </c:pt>
                <c:pt idx="189">
                  <c:v>-81498.003832869988</c:v>
                </c:pt>
                <c:pt idx="190">
                  <c:v>-63478.00768907</c:v>
                </c:pt>
                <c:pt idx="191">
                  <c:v>-68992.002128139997</c:v>
                </c:pt>
                <c:pt idx="192">
                  <c:v>-45058.002149569998</c:v>
                </c:pt>
                <c:pt idx="193">
                  <c:v>-35337.003658940004</c:v>
                </c:pt>
                <c:pt idx="194">
                  <c:v>-23295.00100434</c:v>
                </c:pt>
                <c:pt idx="195">
                  <c:v>-42968.001108310003</c:v>
                </c:pt>
                <c:pt idx="196">
                  <c:v>-34649.005712639999</c:v>
                </c:pt>
                <c:pt idx="197">
                  <c:v>-53125.006401060004</c:v>
                </c:pt>
                <c:pt idx="198">
                  <c:v>-60509.004392569994</c:v>
                </c:pt>
                <c:pt idx="199">
                  <c:v>-59983.007119649999</c:v>
                </c:pt>
                <c:pt idx="200">
                  <c:v>-34767.00859635001</c:v>
                </c:pt>
                <c:pt idx="201">
                  <c:v>-20095.00300836</c:v>
                </c:pt>
                <c:pt idx="202">
                  <c:v>-20693.005234069999</c:v>
                </c:pt>
                <c:pt idx="203">
                  <c:v>-11857.00335212</c:v>
                </c:pt>
                <c:pt idx="204">
                  <c:v>-45257.013177239998</c:v>
                </c:pt>
                <c:pt idx="205">
                  <c:v>-7821.0011688599998</c:v>
                </c:pt>
                <c:pt idx="206">
                  <c:v>-24003.010603729999</c:v>
                </c:pt>
                <c:pt idx="207">
                  <c:v>-26787.014581580002</c:v>
                </c:pt>
                <c:pt idx="208">
                  <c:v>-32966.014664580005</c:v>
                </c:pt>
                <c:pt idx="209">
                  <c:v>-51674.010067099996</c:v>
                </c:pt>
                <c:pt idx="210">
                  <c:v>-50043.005385379998</c:v>
                </c:pt>
                <c:pt idx="211">
                  <c:v>-54131.004854999992</c:v>
                </c:pt>
                <c:pt idx="212">
                  <c:v>-30519.008395190001</c:v>
                </c:pt>
                <c:pt idx="213">
                  <c:v>-36790.005914930007</c:v>
                </c:pt>
                <c:pt idx="214">
                  <c:v>-17107.00789524</c:v>
                </c:pt>
                <c:pt idx="215">
                  <c:v>-28354.002207909998</c:v>
                </c:pt>
                <c:pt idx="216">
                  <c:v>-34300.001116530002</c:v>
                </c:pt>
                <c:pt idx="217">
                  <c:v>-26686.000411309997</c:v>
                </c:pt>
                <c:pt idx="218">
                  <c:v>-31320.003283800001</c:v>
                </c:pt>
                <c:pt idx="219">
                  <c:v>-23775.001588319999</c:v>
                </c:pt>
                <c:pt idx="220">
                  <c:v>-41540.000686120002</c:v>
                </c:pt>
                <c:pt idx="221">
                  <c:v>-57350.004355260004</c:v>
                </c:pt>
                <c:pt idx="222">
                  <c:v>-89435.006394789991</c:v>
                </c:pt>
                <c:pt idx="223">
                  <c:v>-93955.012396819991</c:v>
                </c:pt>
                <c:pt idx="224">
                  <c:v>-124067.01065958999</c:v>
                </c:pt>
                <c:pt idx="225">
                  <c:v>-68355.00419095</c:v>
                </c:pt>
                <c:pt idx="226">
                  <c:v>-60299.005072680011</c:v>
                </c:pt>
                <c:pt idx="227">
                  <c:v>-23510.002248420002</c:v>
                </c:pt>
                <c:pt idx="228">
                  <c:v>-31007.002228189998</c:v>
                </c:pt>
                <c:pt idx="229">
                  <c:v>-38625.002172990004</c:v>
                </c:pt>
                <c:pt idx="230">
                  <c:v>-35918.003702009999</c:v>
                </c:pt>
                <c:pt idx="231">
                  <c:v>-45305.001845179992</c:v>
                </c:pt>
                <c:pt idx="232">
                  <c:v>-33356.004698299999</c:v>
                </c:pt>
                <c:pt idx="233">
                  <c:v>-44401.003304220008</c:v>
                </c:pt>
                <c:pt idx="234">
                  <c:v>-88995.007941329983</c:v>
                </c:pt>
                <c:pt idx="235">
                  <c:v>-118931.00787614999</c:v>
                </c:pt>
                <c:pt idx="236">
                  <c:v>-88074.004766459984</c:v>
                </c:pt>
                <c:pt idx="237">
                  <c:v>-20307.00288616</c:v>
                </c:pt>
                <c:pt idx="238">
                  <c:v>-61035.000964849998</c:v>
                </c:pt>
                <c:pt idx="239">
                  <c:v>-74262.004089030001</c:v>
                </c:pt>
                <c:pt idx="240">
                  <c:v>-45557.004947989997</c:v>
                </c:pt>
                <c:pt idx="241">
                  <c:v>-114869.00564032001</c:v>
                </c:pt>
                <c:pt idx="242">
                  <c:v>-100015.00976981</c:v>
                </c:pt>
                <c:pt idx="243">
                  <c:v>-98063.009282619998</c:v>
                </c:pt>
                <c:pt idx="244">
                  <c:v>-110648.00703706</c:v>
                </c:pt>
                <c:pt idx="245">
                  <c:v>-60668.003249699999</c:v>
                </c:pt>
                <c:pt idx="246">
                  <c:v>-19881.001482349999</c:v>
                </c:pt>
                <c:pt idx="247">
                  <c:v>-22463.003128299999</c:v>
                </c:pt>
                <c:pt idx="248">
                  <c:v>-61985.007630039996</c:v>
                </c:pt>
                <c:pt idx="249">
                  <c:v>-42478.004885249989</c:v>
                </c:pt>
                <c:pt idx="250">
                  <c:v>-24888.003642400003</c:v>
                </c:pt>
                <c:pt idx="251">
                  <c:v>-24188.002957700006</c:v>
                </c:pt>
                <c:pt idx="252">
                  <c:v>-38327.004899220003</c:v>
                </c:pt>
                <c:pt idx="253">
                  <c:v>-28162.002454860001</c:v>
                </c:pt>
                <c:pt idx="254">
                  <c:v>-54919.003135700004</c:v>
                </c:pt>
                <c:pt idx="255">
                  <c:v>-10595.002068799999</c:v>
                </c:pt>
                <c:pt idx="256">
                  <c:v>-16985.004616900002</c:v>
                </c:pt>
                <c:pt idx="257">
                  <c:v>-21989.002906599999</c:v>
                </c:pt>
                <c:pt idx="258">
                  <c:v>-53327.001805990003</c:v>
                </c:pt>
                <c:pt idx="259">
                  <c:v>-76592.002222899988</c:v>
                </c:pt>
                <c:pt idx="260">
                  <c:v>-63392.007496520004</c:v>
                </c:pt>
                <c:pt idx="261">
                  <c:v>-66431.005639099996</c:v>
                </c:pt>
                <c:pt idx="262">
                  <c:v>-46794.002343679989</c:v>
                </c:pt>
                <c:pt idx="263">
                  <c:v>-6225.0004340999994</c:v>
                </c:pt>
                <c:pt idx="264">
                  <c:v>-39852.003690669997</c:v>
                </c:pt>
                <c:pt idx="265">
                  <c:v>-35850.002653560005</c:v>
                </c:pt>
                <c:pt idx="266">
                  <c:v>-80818.007335920018</c:v>
                </c:pt>
                <c:pt idx="267">
                  <c:v>-44775.002332659999</c:v>
                </c:pt>
                <c:pt idx="268">
                  <c:v>-30682.002614880006</c:v>
                </c:pt>
                <c:pt idx="269">
                  <c:v>-44095.003244259999</c:v>
                </c:pt>
                <c:pt idx="270">
                  <c:v>-31705.008803960001</c:v>
                </c:pt>
                <c:pt idx="271">
                  <c:v>-8698.0000385200001</c:v>
                </c:pt>
                <c:pt idx="272">
                  <c:v>-20459.002184079996</c:v>
                </c:pt>
                <c:pt idx="273">
                  <c:v>-42318.003190489995</c:v>
                </c:pt>
                <c:pt idx="274">
                  <c:v>-33676.001069960002</c:v>
                </c:pt>
                <c:pt idx="275">
                  <c:v>-13450.002252840002</c:v>
                </c:pt>
                <c:pt idx="276">
                  <c:v>-10568.999645639999</c:v>
                </c:pt>
                <c:pt idx="277">
                  <c:v>-11168.002156280003</c:v>
                </c:pt>
                <c:pt idx="278">
                  <c:v>-5525.0003526</c:v>
                </c:pt>
                <c:pt idx="279">
                  <c:v>-28994.004924529996</c:v>
                </c:pt>
                <c:pt idx="280">
                  <c:v>-25509.003344809997</c:v>
                </c:pt>
                <c:pt idx="281">
                  <c:v>-15868.001750399999</c:v>
                </c:pt>
                <c:pt idx="282">
                  <c:v>-18152.00392897</c:v>
                </c:pt>
                <c:pt idx="283">
                  <c:v>-46079.00280943999</c:v>
                </c:pt>
                <c:pt idx="284">
                  <c:v>-10682.00601875</c:v>
                </c:pt>
                <c:pt idx="285">
                  <c:v>-60477.001685490002</c:v>
                </c:pt>
                <c:pt idx="286">
                  <c:v>-52144.002381509999</c:v>
                </c:pt>
                <c:pt idx="287">
                  <c:v>-63395.001677879998</c:v>
                </c:pt>
                <c:pt idx="288">
                  <c:v>-58238.008803889999</c:v>
                </c:pt>
                <c:pt idx="289">
                  <c:v>-88389.005327360006</c:v>
                </c:pt>
                <c:pt idx="290">
                  <c:v>-80387.005432739985</c:v>
                </c:pt>
                <c:pt idx="291">
                  <c:v>-53774.002907150003</c:v>
                </c:pt>
                <c:pt idx="292">
                  <c:v>-63987.006936009988</c:v>
                </c:pt>
                <c:pt idx="293">
                  <c:v>-40694.005730210003</c:v>
                </c:pt>
                <c:pt idx="294">
                  <c:v>-31129.001481840001</c:v>
                </c:pt>
                <c:pt idx="295">
                  <c:v>-95342.00327981</c:v>
                </c:pt>
                <c:pt idx="296">
                  <c:v>-70752.002966340006</c:v>
                </c:pt>
                <c:pt idx="297">
                  <c:v>-70452.00255593998</c:v>
                </c:pt>
                <c:pt idx="298">
                  <c:v>-56875.003779270002</c:v>
                </c:pt>
                <c:pt idx="299">
                  <c:v>-2850.00359136</c:v>
                </c:pt>
                <c:pt idx="300">
                  <c:v>-8655.0016620000006</c:v>
                </c:pt>
                <c:pt idx="301">
                  <c:v>-17840.002523750001</c:v>
                </c:pt>
                <c:pt idx="302">
                  <c:v>-24060.000976899999</c:v>
                </c:pt>
                <c:pt idx="303">
                  <c:v>-51828.001797149991</c:v>
                </c:pt>
                <c:pt idx="304">
                  <c:v>-79054.006262499999</c:v>
                </c:pt>
                <c:pt idx="305">
                  <c:v>-43075.002169220003</c:v>
                </c:pt>
                <c:pt idx="306">
                  <c:v>-47263.004600119995</c:v>
                </c:pt>
                <c:pt idx="307">
                  <c:v>-15525.000891529999</c:v>
                </c:pt>
                <c:pt idx="308">
                  <c:v>-26822.000417419997</c:v>
                </c:pt>
                <c:pt idx="309">
                  <c:v>-29854.001933020001</c:v>
                </c:pt>
                <c:pt idx="310">
                  <c:v>-95977.008208179992</c:v>
                </c:pt>
                <c:pt idx="311">
                  <c:v>-78542.00292057998</c:v>
                </c:pt>
                <c:pt idx="312">
                  <c:v>-64138.000776759996</c:v>
                </c:pt>
                <c:pt idx="313">
                  <c:v>-48075.001493050004</c:v>
                </c:pt>
                <c:pt idx="314">
                  <c:v>-53128.002179639996</c:v>
                </c:pt>
                <c:pt idx="315">
                  <c:v>-15000.000049290002</c:v>
                </c:pt>
                <c:pt idx="316">
                  <c:v>-76659.004091620009</c:v>
                </c:pt>
                <c:pt idx="317">
                  <c:v>-80264.003734810001</c:v>
                </c:pt>
                <c:pt idx="318">
                  <c:v>-50705.002338089995</c:v>
                </c:pt>
                <c:pt idx="319">
                  <c:v>-66560.000739809999</c:v>
                </c:pt>
                <c:pt idx="320">
                  <c:v>-94031.006510309991</c:v>
                </c:pt>
                <c:pt idx="321">
                  <c:v>-21602.009628779997</c:v>
                </c:pt>
                <c:pt idx="322">
                  <c:v>-31001.003818829999</c:v>
                </c:pt>
                <c:pt idx="323">
                  <c:v>-70786.00216217</c:v>
                </c:pt>
                <c:pt idx="324">
                  <c:v>-89636.002251080004</c:v>
                </c:pt>
                <c:pt idx="325">
                  <c:v>-97161.006487339982</c:v>
                </c:pt>
                <c:pt idx="326">
                  <c:v>-52681.007259110003</c:v>
                </c:pt>
                <c:pt idx="327">
                  <c:v>-110584.01137964999</c:v>
                </c:pt>
                <c:pt idx="328">
                  <c:v>-60146.004969509995</c:v>
                </c:pt>
                <c:pt idx="329">
                  <c:v>-71793.011991410007</c:v>
                </c:pt>
                <c:pt idx="330">
                  <c:v>-47229.001274969996</c:v>
                </c:pt>
                <c:pt idx="331">
                  <c:v>-27739.007682430001</c:v>
                </c:pt>
                <c:pt idx="332">
                  <c:v>-6334.0008170599995</c:v>
                </c:pt>
                <c:pt idx="333">
                  <c:v>-23282.000828539996</c:v>
                </c:pt>
                <c:pt idx="334">
                  <c:v>-580.99977601000001</c:v>
                </c:pt>
                <c:pt idx="335">
                  <c:v>-15806.000410030001</c:v>
                </c:pt>
                <c:pt idx="336">
                  <c:v>-20985.000848260002</c:v>
                </c:pt>
                <c:pt idx="337">
                  <c:v>-29434.007157030006</c:v>
                </c:pt>
                <c:pt idx="338">
                  <c:v>-53035.004065050001</c:v>
                </c:pt>
                <c:pt idx="339">
                  <c:v>-21684.002919390001</c:v>
                </c:pt>
                <c:pt idx="340">
                  <c:v>-71919.004459450007</c:v>
                </c:pt>
                <c:pt idx="341">
                  <c:v>-64712.00281985</c:v>
                </c:pt>
                <c:pt idx="342">
                  <c:v>-59436.004326540002</c:v>
                </c:pt>
                <c:pt idx="343">
                  <c:v>-59548.004515340006</c:v>
                </c:pt>
                <c:pt idx="344">
                  <c:v>-66779.004110819995</c:v>
                </c:pt>
                <c:pt idx="345">
                  <c:v>-16267.001642640002</c:v>
                </c:pt>
                <c:pt idx="346">
                  <c:v>-51823.000715609996</c:v>
                </c:pt>
                <c:pt idx="347">
                  <c:v>-33558.000506059994</c:v>
                </c:pt>
                <c:pt idx="348">
                  <c:v>-51694.001381070004</c:v>
                </c:pt>
                <c:pt idx="349">
                  <c:v>-48150.001653899999</c:v>
                </c:pt>
                <c:pt idx="350">
                  <c:v>-72236.001337660011</c:v>
                </c:pt>
                <c:pt idx="351">
                  <c:v>-72425.002647569985</c:v>
                </c:pt>
                <c:pt idx="352">
                  <c:v>-60878.002389589994</c:v>
                </c:pt>
                <c:pt idx="353">
                  <c:v>-47515.000983520004</c:v>
                </c:pt>
                <c:pt idx="354">
                  <c:v>-42095.001669570011</c:v>
                </c:pt>
                <c:pt idx="355">
                  <c:v>-55543.000414339993</c:v>
                </c:pt>
                <c:pt idx="356">
                  <c:v>-81057.001812489994</c:v>
                </c:pt>
                <c:pt idx="357">
                  <c:v>-71363.001423600013</c:v>
                </c:pt>
                <c:pt idx="358">
                  <c:v>-51505.000980700002</c:v>
                </c:pt>
                <c:pt idx="359">
                  <c:v>-62616.001933739994</c:v>
                </c:pt>
                <c:pt idx="360">
                  <c:v>-52519.000532799997</c:v>
                </c:pt>
                <c:pt idx="361">
                  <c:v>-65709.382570610003</c:v>
                </c:pt>
                <c:pt idx="362">
                  <c:v>-65750.004708499997</c:v>
                </c:pt>
                <c:pt idx="363">
                  <c:v>-44016.001264550003</c:v>
                </c:pt>
                <c:pt idx="364">
                  <c:v>-30291.000285920003</c:v>
                </c:pt>
                <c:pt idx="365">
                  <c:v>-82747.001418090003</c:v>
                </c:pt>
                <c:pt idx="366">
                  <c:v>-31697.000729650004</c:v>
                </c:pt>
                <c:pt idx="367">
                  <c:v>-28023.000554629998</c:v>
                </c:pt>
                <c:pt idx="368">
                  <c:v>-22700.000921619998</c:v>
                </c:pt>
                <c:pt idx="369">
                  <c:v>-46948.003118860004</c:v>
                </c:pt>
                <c:pt idx="370">
                  <c:v>-52076.00130561</c:v>
                </c:pt>
                <c:pt idx="371">
                  <c:v>-129323.00371628004</c:v>
                </c:pt>
                <c:pt idx="372">
                  <c:v>-113438.00325162002</c:v>
                </c:pt>
                <c:pt idx="373">
                  <c:v>-72011.004436399991</c:v>
                </c:pt>
                <c:pt idx="374">
                  <c:v>-69456.003769610004</c:v>
                </c:pt>
                <c:pt idx="375">
                  <c:v>-40208.00205381</c:v>
                </c:pt>
                <c:pt idx="376">
                  <c:v>-50239.001373239997</c:v>
                </c:pt>
                <c:pt idx="377">
                  <c:v>-29214.000705739996</c:v>
                </c:pt>
                <c:pt idx="378">
                  <c:v>-35772.00244058</c:v>
                </c:pt>
                <c:pt idx="379">
                  <c:v>-49463.000176510002</c:v>
                </c:pt>
                <c:pt idx="380">
                  <c:v>-113600.00360085999</c:v>
                </c:pt>
                <c:pt idx="381">
                  <c:v>-64455.005849749999</c:v>
                </c:pt>
                <c:pt idx="382">
                  <c:v>-63639.009192439989</c:v>
                </c:pt>
                <c:pt idx="383">
                  <c:v>-30794.001492290001</c:v>
                </c:pt>
                <c:pt idx="384">
                  <c:v>-31458.000817790002</c:v>
                </c:pt>
                <c:pt idx="385">
                  <c:v>-59044.002021529996</c:v>
                </c:pt>
                <c:pt idx="386">
                  <c:v>-42215.000718200004</c:v>
                </c:pt>
                <c:pt idx="387">
                  <c:v>-30156.003156989998</c:v>
                </c:pt>
                <c:pt idx="388">
                  <c:v>-40037.001204159998</c:v>
                </c:pt>
                <c:pt idx="389">
                  <c:v>-32319.000956940003</c:v>
                </c:pt>
                <c:pt idx="390">
                  <c:v>-57000.002066799992</c:v>
                </c:pt>
                <c:pt idx="391">
                  <c:v>-67850.001245620006</c:v>
                </c:pt>
                <c:pt idx="392">
                  <c:v>-46400.001758549995</c:v>
                </c:pt>
                <c:pt idx="393">
                  <c:v>-45800.001384300005</c:v>
                </c:pt>
                <c:pt idx="394">
                  <c:v>-64740.002561529996</c:v>
                </c:pt>
                <c:pt idx="395">
                  <c:v>-98751.003381729999</c:v>
                </c:pt>
                <c:pt idx="396">
                  <c:v>-72624.001580930009</c:v>
                </c:pt>
                <c:pt idx="397">
                  <c:v>-40095.00051528</c:v>
                </c:pt>
                <c:pt idx="398">
                  <c:v>-38620.001574330003</c:v>
                </c:pt>
                <c:pt idx="399">
                  <c:v>-51531.003491719996</c:v>
                </c:pt>
                <c:pt idx="400">
                  <c:v>-24680.00114411</c:v>
                </c:pt>
                <c:pt idx="401">
                  <c:v>-39124.00305507001</c:v>
                </c:pt>
                <c:pt idx="402">
                  <c:v>-75452.001616540016</c:v>
                </c:pt>
                <c:pt idx="403">
                  <c:v>-57066.003668239995</c:v>
                </c:pt>
                <c:pt idx="404">
                  <c:v>-60929.004262589988</c:v>
                </c:pt>
                <c:pt idx="405">
                  <c:v>-102760.00274860999</c:v>
                </c:pt>
                <c:pt idx="406">
                  <c:v>-95063.004890149998</c:v>
                </c:pt>
                <c:pt idx="407">
                  <c:v>-123657.00387371001</c:v>
                </c:pt>
                <c:pt idx="408">
                  <c:v>-64111.003394899999</c:v>
                </c:pt>
                <c:pt idx="409">
                  <c:v>-43248.999325119999</c:v>
                </c:pt>
                <c:pt idx="410">
                  <c:v>-123500.00408904</c:v>
                </c:pt>
                <c:pt idx="411">
                  <c:v>-69524.004534859982</c:v>
                </c:pt>
                <c:pt idx="412">
                  <c:v>-66122.004376740006</c:v>
                </c:pt>
                <c:pt idx="413">
                  <c:v>-44617.004540779999</c:v>
                </c:pt>
                <c:pt idx="414">
                  <c:v>-43255.003969570011</c:v>
                </c:pt>
                <c:pt idx="415">
                  <c:v>-25531.002685220003</c:v>
                </c:pt>
                <c:pt idx="416">
                  <c:v>-38335.003680060006</c:v>
                </c:pt>
                <c:pt idx="417">
                  <c:v>-20657.003039160001</c:v>
                </c:pt>
                <c:pt idx="418">
                  <c:v>-20032.001788139998</c:v>
                </c:pt>
                <c:pt idx="419">
                  <c:v>-1894.9999246700002</c:v>
                </c:pt>
                <c:pt idx="420">
                  <c:v>-2924.9999863899998</c:v>
                </c:pt>
                <c:pt idx="421">
                  <c:v>-5903.0024322600002</c:v>
                </c:pt>
                <c:pt idx="422">
                  <c:v>-31273.00030707</c:v>
                </c:pt>
                <c:pt idx="423">
                  <c:v>-34654.002625259993</c:v>
                </c:pt>
                <c:pt idx="424">
                  <c:v>-20720.002493269996</c:v>
                </c:pt>
                <c:pt idx="425">
                  <c:v>-40062.008343069989</c:v>
                </c:pt>
                <c:pt idx="426">
                  <c:v>-8232.0021469599997</c:v>
                </c:pt>
                <c:pt idx="427">
                  <c:v>-33767.001048409998</c:v>
                </c:pt>
                <c:pt idx="428">
                  <c:v>-28306.002677110002</c:v>
                </c:pt>
                <c:pt idx="429">
                  <c:v>-25886.002113989998</c:v>
                </c:pt>
                <c:pt idx="430">
                  <c:v>-300.00001326999995</c:v>
                </c:pt>
                <c:pt idx="431">
                  <c:v>-15575.000215819999</c:v>
                </c:pt>
                <c:pt idx="432">
                  <c:v>-1984.99994262</c:v>
                </c:pt>
                <c:pt idx="433">
                  <c:v>-2350.0007938400004</c:v>
                </c:pt>
                <c:pt idx="434">
                  <c:v>-11550.000422720001</c:v>
                </c:pt>
                <c:pt idx="435">
                  <c:v>-25244.000932780003</c:v>
                </c:pt>
                <c:pt idx="436">
                  <c:v>-28067.000974990002</c:v>
                </c:pt>
                <c:pt idx="437">
                  <c:v>-16201.00024216</c:v>
                </c:pt>
                <c:pt idx="438">
                  <c:v>-21032.998665940002</c:v>
                </c:pt>
                <c:pt idx="439">
                  <c:v>-60668.003091910003</c:v>
                </c:pt>
                <c:pt idx="440">
                  <c:v>-62861.001661410002</c:v>
                </c:pt>
                <c:pt idx="441">
                  <c:v>-15600.001120720002</c:v>
                </c:pt>
                <c:pt idx="442">
                  <c:v>-27927.00329276</c:v>
                </c:pt>
                <c:pt idx="443">
                  <c:v>-12828.001458369999</c:v>
                </c:pt>
                <c:pt idx="444">
                  <c:v>-3500.0000637399999</c:v>
                </c:pt>
                <c:pt idx="445">
                  <c:v>-6522.00033343</c:v>
                </c:pt>
                <c:pt idx="446">
                  <c:v>-4767.0009967899996</c:v>
                </c:pt>
                <c:pt idx="447">
                  <c:v>-4000.0005817699998</c:v>
                </c:pt>
                <c:pt idx="448">
                  <c:v>-18216.999136080001</c:v>
                </c:pt>
                <c:pt idx="449">
                  <c:v>-3634.9997493400001</c:v>
                </c:pt>
                <c:pt idx="450">
                  <c:v>-20214.001784419997</c:v>
                </c:pt>
                <c:pt idx="451">
                  <c:v>-16760.000999099997</c:v>
                </c:pt>
                <c:pt idx="452">
                  <c:v>-11520.001568420001</c:v>
                </c:pt>
                <c:pt idx="453">
                  <c:v>-34452.001744790003</c:v>
                </c:pt>
                <c:pt idx="454">
                  <c:v>-16862.00054017</c:v>
                </c:pt>
                <c:pt idx="455">
                  <c:v>-9505.00004816</c:v>
                </c:pt>
                <c:pt idx="456">
                  <c:v>-15530.99975282</c:v>
                </c:pt>
                <c:pt idx="457">
                  <c:v>-100.00005901</c:v>
                </c:pt>
                <c:pt idx="458">
                  <c:v>-12501.001689409999</c:v>
                </c:pt>
                <c:pt idx="459">
                  <c:v>-7735.0009958500004</c:v>
                </c:pt>
                <c:pt idx="460">
                  <c:v>-5943.0000676700001</c:v>
                </c:pt>
                <c:pt idx="461">
                  <c:v>-15048.00079061</c:v>
                </c:pt>
                <c:pt idx="462">
                  <c:v>-34265.001648569996</c:v>
                </c:pt>
                <c:pt idx="463">
                  <c:v>-30344.000778599999</c:v>
                </c:pt>
                <c:pt idx="464">
                  <c:v>-35120.001302750003</c:v>
                </c:pt>
                <c:pt idx="465">
                  <c:v>-63210.002533520012</c:v>
                </c:pt>
                <c:pt idx="466">
                  <c:v>-47112.003697070009</c:v>
                </c:pt>
                <c:pt idx="467">
                  <c:v>-16840.001677920001</c:v>
                </c:pt>
                <c:pt idx="468">
                  <c:v>-80399.005947009995</c:v>
                </c:pt>
                <c:pt idx="469">
                  <c:v>-54160.002097789999</c:v>
                </c:pt>
                <c:pt idx="470">
                  <c:v>-73775.002429970016</c:v>
                </c:pt>
                <c:pt idx="471">
                  <c:v>-69923.005095250002</c:v>
                </c:pt>
                <c:pt idx="472">
                  <c:v>-70321.000867270006</c:v>
                </c:pt>
                <c:pt idx="473">
                  <c:v>-107274.00505691</c:v>
                </c:pt>
                <c:pt idx="474">
                  <c:v>-81318.003778050013</c:v>
                </c:pt>
                <c:pt idx="475">
                  <c:v>-96387.003685529999</c:v>
                </c:pt>
                <c:pt idx="476">
                  <c:v>-104877.00390179</c:v>
                </c:pt>
                <c:pt idx="477">
                  <c:v>-93005.00490064999</c:v>
                </c:pt>
                <c:pt idx="478">
                  <c:v>-89113.00266477</c:v>
                </c:pt>
                <c:pt idx="479">
                  <c:v>-65132.005564099993</c:v>
                </c:pt>
                <c:pt idx="480">
                  <c:v>-51121.002791019993</c:v>
                </c:pt>
                <c:pt idx="481">
                  <c:v>-30501.001000330001</c:v>
                </c:pt>
                <c:pt idx="482">
                  <c:v>-18870.00085647</c:v>
                </c:pt>
                <c:pt idx="483">
                  <c:v>-66462.002305860005</c:v>
                </c:pt>
                <c:pt idx="484">
                  <c:v>-82719.006895409999</c:v>
                </c:pt>
                <c:pt idx="485">
                  <c:v>-79000.005893349982</c:v>
                </c:pt>
                <c:pt idx="486">
                  <c:v>-29950.001435549999</c:v>
                </c:pt>
                <c:pt idx="487">
                  <c:v>-14117.000360839998</c:v>
                </c:pt>
              </c:numCache>
            </c:numRef>
          </c:val>
          <c:extLst>
            <c:ext xmlns:c16="http://schemas.microsoft.com/office/drawing/2014/chart" uri="{C3380CC4-5D6E-409C-BE32-E72D297353CC}">
              <c16:uniqueId val="{00000001-129E-41D3-A43F-40EEF6D1A4EF}"/>
            </c:ext>
          </c:extLst>
        </c:ser>
        <c:dLbls>
          <c:showLegendKey val="0"/>
          <c:showVal val="0"/>
          <c:showCatName val="0"/>
          <c:showSerName val="0"/>
          <c:showPercent val="0"/>
          <c:showBubbleSize val="0"/>
        </c:dLbls>
        <c:axId val="324334336"/>
        <c:axId val="324335872"/>
      </c:areaChart>
      <c:dateAx>
        <c:axId val="324334336"/>
        <c:scaling>
          <c:orientation val="minMax"/>
        </c:scaling>
        <c:delete val="0"/>
        <c:axPos val="b"/>
        <c:numFmt formatCode="dd\.mm\.yyyy" sourceLinked="1"/>
        <c:majorTickMark val="out"/>
        <c:minorTickMark val="none"/>
        <c:tickLblPos val="low"/>
        <c:txPr>
          <a:bodyPr rot="-5400000" vert="horz"/>
          <a:lstStyle/>
          <a:p>
            <a:pPr>
              <a:defRPr/>
            </a:pPr>
            <a:endParaRPr lang="ru-RU"/>
          </a:p>
        </c:txPr>
        <c:crossAx val="324335872"/>
        <c:crosses val="autoZero"/>
        <c:auto val="1"/>
        <c:lblOffset val="100"/>
        <c:baseTimeUnit val="days"/>
        <c:majorUnit val="1"/>
        <c:majorTimeUnit val="months"/>
      </c:dateAx>
      <c:valAx>
        <c:axId val="324335872"/>
        <c:scaling>
          <c:orientation val="minMax"/>
        </c:scaling>
        <c:delete val="0"/>
        <c:axPos val="l"/>
        <c:title>
          <c:tx>
            <c:rich>
              <a:bodyPr rot="-5400000" vert="horz"/>
              <a:lstStyle/>
              <a:p>
                <a:pPr>
                  <a:defRPr/>
                </a:pPr>
                <a:r>
                  <a:rPr lang="en-US"/>
                  <a:t>millions of tenge</a:t>
                </a:r>
                <a:endParaRPr lang="ru-RU"/>
              </a:p>
            </c:rich>
          </c:tx>
          <c:overlay val="0"/>
        </c:title>
        <c:numFmt formatCode="General" sourceLinked="1"/>
        <c:majorTickMark val="out"/>
        <c:minorTickMark val="none"/>
        <c:tickLblPos val="nextTo"/>
        <c:crossAx val="324334336"/>
        <c:crosses val="autoZero"/>
        <c:crossBetween val="midCat"/>
      </c:valAx>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Banks with NBK,</a:t>
            </a:r>
            <a:r>
              <a:rPr lang="kk-KZ"/>
              <a:t> </a:t>
            </a:r>
            <a:r>
              <a:rPr lang="en-US" sz="1800" b="1" i="0" baseline="0">
                <a:effectLst/>
              </a:rPr>
              <a:t>volumes</a:t>
            </a:r>
            <a:endParaRPr lang="ru-RU">
              <a:effectLst/>
            </a:endParaRPr>
          </a:p>
        </c:rich>
      </c:tx>
      <c:overlay val="0"/>
    </c:title>
    <c:autoTitleDeleted val="0"/>
    <c:plotArea>
      <c:layout/>
      <c:areaChart>
        <c:grouping val="standard"/>
        <c:varyColors val="0"/>
        <c:ser>
          <c:idx val="1"/>
          <c:order val="0"/>
          <c:cat>
            <c:numRef>
              <c:f>'графики с объемами'!$I$228:$I$718</c:f>
              <c:numCache>
                <c:formatCode>m/d/yyyy</c:formatCode>
                <c:ptCount val="491"/>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43378</c:v>
                </c:pt>
                <c:pt idx="433">
                  <c:v>43381</c:v>
                </c:pt>
                <c:pt idx="434">
                  <c:v>43382</c:v>
                </c:pt>
                <c:pt idx="435">
                  <c:v>43383</c:v>
                </c:pt>
                <c:pt idx="436">
                  <c:v>43384</c:v>
                </c:pt>
                <c:pt idx="437">
                  <c:v>43385</c:v>
                </c:pt>
                <c:pt idx="438">
                  <c:v>43388</c:v>
                </c:pt>
                <c:pt idx="439">
                  <c:v>43389</c:v>
                </c:pt>
                <c:pt idx="440">
                  <c:v>43390</c:v>
                </c:pt>
                <c:pt idx="441">
                  <c:v>43391</c:v>
                </c:pt>
                <c:pt idx="442">
                  <c:v>43392</c:v>
                </c:pt>
                <c:pt idx="443">
                  <c:v>43395</c:v>
                </c:pt>
                <c:pt idx="444">
                  <c:v>43396</c:v>
                </c:pt>
                <c:pt idx="445">
                  <c:v>43397</c:v>
                </c:pt>
                <c:pt idx="446">
                  <c:v>43398</c:v>
                </c:pt>
                <c:pt idx="447">
                  <c:v>43399</c:v>
                </c:pt>
                <c:pt idx="448">
                  <c:v>43402</c:v>
                </c:pt>
                <c:pt idx="449">
                  <c:v>43403</c:v>
                </c:pt>
                <c:pt idx="450">
                  <c:v>43404</c:v>
                </c:pt>
                <c:pt idx="451">
                  <c:v>43405</c:v>
                </c:pt>
                <c:pt idx="452">
                  <c:v>43406</c:v>
                </c:pt>
                <c:pt idx="453">
                  <c:v>43409</c:v>
                </c:pt>
                <c:pt idx="454">
                  <c:v>43410</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43438</c:v>
                </c:pt>
                <c:pt idx="474">
                  <c:v>43439</c:v>
                </c:pt>
                <c:pt idx="475">
                  <c:v>43440</c:v>
                </c:pt>
                <c:pt idx="476">
                  <c:v>43441</c:v>
                </c:pt>
                <c:pt idx="477">
                  <c:v>43444</c:v>
                </c:pt>
                <c:pt idx="478">
                  <c:v>43445</c:v>
                </c:pt>
                <c:pt idx="479">
                  <c:v>43446</c:v>
                </c:pt>
                <c:pt idx="480">
                  <c:v>43447</c:v>
                </c:pt>
                <c:pt idx="481">
                  <c:v>43448</c:v>
                </c:pt>
                <c:pt idx="482">
                  <c:v>43453</c:v>
                </c:pt>
                <c:pt idx="483">
                  <c:v>43454</c:v>
                </c:pt>
                <c:pt idx="484">
                  <c:v>43455</c:v>
                </c:pt>
                <c:pt idx="485">
                  <c:v>43458</c:v>
                </c:pt>
                <c:pt idx="486">
                  <c:v>43459</c:v>
                </c:pt>
                <c:pt idx="487">
                  <c:v>43460</c:v>
                </c:pt>
                <c:pt idx="488">
                  <c:v>43461</c:v>
                </c:pt>
                <c:pt idx="489">
                  <c:v>43462</c:v>
                </c:pt>
                <c:pt idx="490">
                  <c:v>43463</c:v>
                </c:pt>
              </c:numCache>
            </c:numRef>
          </c:cat>
          <c:val>
            <c:numRef>
              <c:f>'графики с объемами'!$J$228:$J$718</c:f>
              <c:numCache>
                <c:formatCode>General</c:formatCode>
                <c:ptCount val="491"/>
                <c:pt idx="0">
                  <c:v>72595.99918744</c:v>
                </c:pt>
                <c:pt idx="1">
                  <c:v>56886.002385139996</c:v>
                </c:pt>
                <c:pt idx="2">
                  <c:v>74636.999160210005</c:v>
                </c:pt>
                <c:pt idx="3">
                  <c:v>32216.001866910003</c:v>
                </c:pt>
                <c:pt idx="4">
                  <c:v>35952.000723379999</c:v>
                </c:pt>
                <c:pt idx="5">
                  <c:v>54968.996537850006</c:v>
                </c:pt>
                <c:pt idx="6">
                  <c:v>64756.999166839996</c:v>
                </c:pt>
                <c:pt idx="7">
                  <c:v>41979.998348000001</c:v>
                </c:pt>
                <c:pt idx="8">
                  <c:v>36635.993595309999</c:v>
                </c:pt>
                <c:pt idx="9">
                  <c:v>46343.998389880006</c:v>
                </c:pt>
                <c:pt idx="10">
                  <c:v>53535.998878100007</c:v>
                </c:pt>
                <c:pt idx="11">
                  <c:v>21199.999302189997</c:v>
                </c:pt>
                <c:pt idx="12">
                  <c:v>65013.002671400005</c:v>
                </c:pt>
                <c:pt idx="13">
                  <c:v>63686.998949529996</c:v>
                </c:pt>
                <c:pt idx="14">
                  <c:v>53100.003087239995</c:v>
                </c:pt>
                <c:pt idx="15">
                  <c:v>12270.999123560001</c:v>
                </c:pt>
                <c:pt idx="16">
                  <c:v>42951.995654830003</c:v>
                </c:pt>
                <c:pt idx="17">
                  <c:v>2000.0002695799999</c:v>
                </c:pt>
                <c:pt idx="18">
                  <c:v>52475.997289929997</c:v>
                </c:pt>
                <c:pt idx="19">
                  <c:v>81982.998893130018</c:v>
                </c:pt>
                <c:pt idx="20">
                  <c:v>57100.003113220002</c:v>
                </c:pt>
                <c:pt idx="21">
                  <c:v>42400.002311660006</c:v>
                </c:pt>
                <c:pt idx="22">
                  <c:v>40552.002291260003</c:v>
                </c:pt>
                <c:pt idx="23">
                  <c:v>39270.000148760002</c:v>
                </c:pt>
                <c:pt idx="24">
                  <c:v>32216.999703049998</c:v>
                </c:pt>
                <c:pt idx="25">
                  <c:v>48120.000238830005</c:v>
                </c:pt>
                <c:pt idx="26">
                  <c:v>50499.998626730005</c:v>
                </c:pt>
                <c:pt idx="27">
                  <c:v>28484.000992090001</c:v>
                </c:pt>
                <c:pt idx="28">
                  <c:v>57603.002518000001</c:v>
                </c:pt>
                <c:pt idx="29">
                  <c:v>53373.99637999</c:v>
                </c:pt>
                <c:pt idx="30">
                  <c:v>56734.002349249997</c:v>
                </c:pt>
                <c:pt idx="31">
                  <c:v>25899.997134300003</c:v>
                </c:pt>
                <c:pt idx="32">
                  <c:v>102950.99476782001</c:v>
                </c:pt>
                <c:pt idx="33">
                  <c:v>81962.993661500019</c:v>
                </c:pt>
                <c:pt idx="34">
                  <c:v>96095.996682180019</c:v>
                </c:pt>
                <c:pt idx="35">
                  <c:v>97758.996615299999</c:v>
                </c:pt>
                <c:pt idx="36">
                  <c:v>98307.999879459996</c:v>
                </c:pt>
                <c:pt idx="37">
                  <c:v>99206.999567769992</c:v>
                </c:pt>
                <c:pt idx="38">
                  <c:v>83017.997598560003</c:v>
                </c:pt>
                <c:pt idx="39">
                  <c:v>66306.999708239993</c:v>
                </c:pt>
                <c:pt idx="40">
                  <c:v>80046.003836879987</c:v>
                </c:pt>
                <c:pt idx="41">
                  <c:v>70700.003016240007</c:v>
                </c:pt>
                <c:pt idx="42">
                  <c:v>25428.999638519999</c:v>
                </c:pt>
                <c:pt idx="43">
                  <c:v>34566.00169302</c:v>
                </c:pt>
                <c:pt idx="44">
                  <c:v>27247.998626889999</c:v>
                </c:pt>
                <c:pt idx="45">
                  <c:v>80784.996660679986</c:v>
                </c:pt>
                <c:pt idx="46">
                  <c:v>109621.99939651001</c:v>
                </c:pt>
                <c:pt idx="47">
                  <c:v>70678.002544899995</c:v>
                </c:pt>
                <c:pt idx="48">
                  <c:v>69299.999468440001</c:v>
                </c:pt>
                <c:pt idx="49">
                  <c:v>2041.0010164</c:v>
                </c:pt>
                <c:pt idx="50">
                  <c:v>16500.001661390001</c:v>
                </c:pt>
                <c:pt idx="51">
                  <c:v>42630.000075409996</c:v>
                </c:pt>
                <c:pt idx="52">
                  <c:v>72031.997432489996</c:v>
                </c:pt>
                <c:pt idx="53">
                  <c:v>154058.9971829</c:v>
                </c:pt>
                <c:pt idx="54">
                  <c:v>133389.99658897001</c:v>
                </c:pt>
                <c:pt idx="55">
                  <c:v>98249.99646277001</c:v>
                </c:pt>
                <c:pt idx="56">
                  <c:v>55750.001811360002</c:v>
                </c:pt>
                <c:pt idx="57">
                  <c:v>94473.997341359995</c:v>
                </c:pt>
                <c:pt idx="58">
                  <c:v>12418.000481860001</c:v>
                </c:pt>
                <c:pt idx="59">
                  <c:v>42850.001437160005</c:v>
                </c:pt>
                <c:pt idx="60">
                  <c:v>31803.001200399998</c:v>
                </c:pt>
                <c:pt idx="61">
                  <c:v>33299.999892449996</c:v>
                </c:pt>
                <c:pt idx="62">
                  <c:v>0</c:v>
                </c:pt>
                <c:pt idx="63">
                  <c:v>14900.00001075</c:v>
                </c:pt>
                <c:pt idx="64">
                  <c:v>2073.0008488399999</c:v>
                </c:pt>
                <c:pt idx="65">
                  <c:v>0</c:v>
                </c:pt>
                <c:pt idx="66">
                  <c:v>1500.0000936099998</c:v>
                </c:pt>
                <c:pt idx="67">
                  <c:v>3415.0007459399994</c:v>
                </c:pt>
                <c:pt idx="68">
                  <c:v>8400.0017029999999</c:v>
                </c:pt>
                <c:pt idx="69">
                  <c:v>43116.999693400001</c:v>
                </c:pt>
                <c:pt idx="70">
                  <c:v>35479.99620673</c:v>
                </c:pt>
                <c:pt idx="71">
                  <c:v>9555.0015469999998</c:v>
                </c:pt>
                <c:pt idx="72">
                  <c:v>37999.994869599999</c:v>
                </c:pt>
                <c:pt idx="73">
                  <c:v>41259.001034300003</c:v>
                </c:pt>
                <c:pt idx="74">
                  <c:v>29222.001007100003</c:v>
                </c:pt>
                <c:pt idx="75">
                  <c:v>44200.004082800006</c:v>
                </c:pt>
                <c:pt idx="76">
                  <c:v>72115.990414570013</c:v>
                </c:pt>
                <c:pt idx="77">
                  <c:v>41260.001499809987</c:v>
                </c:pt>
                <c:pt idx="78">
                  <c:v>36978.000311399992</c:v>
                </c:pt>
                <c:pt idx="79">
                  <c:v>74999.999575519993</c:v>
                </c:pt>
                <c:pt idx="80">
                  <c:v>57925.998046200009</c:v>
                </c:pt>
                <c:pt idx="81">
                  <c:v>61825.995668380005</c:v>
                </c:pt>
                <c:pt idx="82">
                  <c:v>39089.994003029999</c:v>
                </c:pt>
                <c:pt idx="83">
                  <c:v>78406.993107670001</c:v>
                </c:pt>
                <c:pt idx="84">
                  <c:v>68749.996863890003</c:v>
                </c:pt>
                <c:pt idx="85">
                  <c:v>49694.993911300007</c:v>
                </c:pt>
                <c:pt idx="86">
                  <c:v>26100.000791049999</c:v>
                </c:pt>
                <c:pt idx="87">
                  <c:v>50514.00170719</c:v>
                </c:pt>
                <c:pt idx="88">
                  <c:v>39449.993310999998</c:v>
                </c:pt>
                <c:pt idx="89">
                  <c:v>54750.000553459999</c:v>
                </c:pt>
                <c:pt idx="90">
                  <c:v>41999.999977040003</c:v>
                </c:pt>
                <c:pt idx="91">
                  <c:v>23650.000504920001</c:v>
                </c:pt>
                <c:pt idx="92">
                  <c:v>0</c:v>
                </c:pt>
                <c:pt idx="93">
                  <c:v>12622.0017164</c:v>
                </c:pt>
                <c:pt idx="94">
                  <c:v>34662.994109879997</c:v>
                </c:pt>
                <c:pt idx="95">
                  <c:v>103405.99981414001</c:v>
                </c:pt>
                <c:pt idx="96">
                  <c:v>107074.99594728</c:v>
                </c:pt>
                <c:pt idx="97">
                  <c:v>155831.99609540997</c:v>
                </c:pt>
                <c:pt idx="98">
                  <c:v>126304.99856013001</c:v>
                </c:pt>
                <c:pt idx="99">
                  <c:v>119190.01659393999</c:v>
                </c:pt>
                <c:pt idx="100">
                  <c:v>98798.001581830002</c:v>
                </c:pt>
                <c:pt idx="101">
                  <c:v>85799.998317709993</c:v>
                </c:pt>
                <c:pt idx="102">
                  <c:v>67504.005713459992</c:v>
                </c:pt>
                <c:pt idx="103">
                  <c:v>65713.005249389986</c:v>
                </c:pt>
                <c:pt idx="104">
                  <c:v>74535.99673287</c:v>
                </c:pt>
                <c:pt idx="105">
                  <c:v>65109.998183300013</c:v>
                </c:pt>
                <c:pt idx="106">
                  <c:v>98649.99298522</c:v>
                </c:pt>
                <c:pt idx="107">
                  <c:v>75379.998285959999</c:v>
                </c:pt>
                <c:pt idx="108">
                  <c:v>88600.005044780002</c:v>
                </c:pt>
                <c:pt idx="109">
                  <c:v>85399.00330764</c:v>
                </c:pt>
                <c:pt idx="110">
                  <c:v>101514.00141332002</c:v>
                </c:pt>
                <c:pt idx="111">
                  <c:v>115098.00054323999</c:v>
                </c:pt>
                <c:pt idx="112">
                  <c:v>87760.005473080004</c:v>
                </c:pt>
                <c:pt idx="113">
                  <c:v>45604.00205694</c:v>
                </c:pt>
                <c:pt idx="114">
                  <c:v>36180.00046797</c:v>
                </c:pt>
                <c:pt idx="115">
                  <c:v>17139.998927879999</c:v>
                </c:pt>
                <c:pt idx="116">
                  <c:v>35262.998820549998</c:v>
                </c:pt>
                <c:pt idx="117">
                  <c:v>76014.003187530005</c:v>
                </c:pt>
                <c:pt idx="118">
                  <c:v>13000.00012169</c:v>
                </c:pt>
                <c:pt idx="119">
                  <c:v>70111.001682790011</c:v>
                </c:pt>
                <c:pt idx="120">
                  <c:v>22499.99976925</c:v>
                </c:pt>
                <c:pt idx="121">
                  <c:v>1973.0007382200001</c:v>
                </c:pt>
                <c:pt idx="122">
                  <c:v>24442.001472370001</c:v>
                </c:pt>
                <c:pt idx="123">
                  <c:v>85085.996136949994</c:v>
                </c:pt>
                <c:pt idx="124">
                  <c:v>127681.99736340001</c:v>
                </c:pt>
                <c:pt idx="125">
                  <c:v>153006.00589466997</c:v>
                </c:pt>
                <c:pt idx="126">
                  <c:v>192100.00713592002</c:v>
                </c:pt>
                <c:pt idx="127">
                  <c:v>169329.99614867003</c:v>
                </c:pt>
                <c:pt idx="128">
                  <c:v>122188.00050850002</c:v>
                </c:pt>
                <c:pt idx="129">
                  <c:v>101294.99105691</c:v>
                </c:pt>
                <c:pt idx="130">
                  <c:v>103758.9994434</c:v>
                </c:pt>
                <c:pt idx="131">
                  <c:v>145428.99696867002</c:v>
                </c:pt>
                <c:pt idx="132">
                  <c:v>119598.99311151</c:v>
                </c:pt>
                <c:pt idx="133">
                  <c:v>123288.00456972</c:v>
                </c:pt>
                <c:pt idx="134">
                  <c:v>70638.998439500006</c:v>
                </c:pt>
                <c:pt idx="135">
                  <c:v>90963.994717420021</c:v>
                </c:pt>
                <c:pt idx="136">
                  <c:v>120353.00028285</c:v>
                </c:pt>
                <c:pt idx="137">
                  <c:v>124791.99827747002</c:v>
                </c:pt>
                <c:pt idx="138">
                  <c:v>105400.0046576</c:v>
                </c:pt>
                <c:pt idx="139">
                  <c:v>118704.00116547999</c:v>
                </c:pt>
                <c:pt idx="140">
                  <c:v>157440.00449151002</c:v>
                </c:pt>
                <c:pt idx="141">
                  <c:v>124561.99895933001</c:v>
                </c:pt>
                <c:pt idx="142">
                  <c:v>112390.00341227</c:v>
                </c:pt>
                <c:pt idx="143">
                  <c:v>106792.99902457999</c:v>
                </c:pt>
                <c:pt idx="144">
                  <c:v>126655.00567485999</c:v>
                </c:pt>
                <c:pt idx="145">
                  <c:v>150944.99656776001</c:v>
                </c:pt>
                <c:pt idx="146">
                  <c:v>79390.000974430004</c:v>
                </c:pt>
                <c:pt idx="147">
                  <c:v>110147.9996447</c:v>
                </c:pt>
                <c:pt idx="148">
                  <c:v>89938.001076750021</c:v>
                </c:pt>
                <c:pt idx="149">
                  <c:v>77686.000056100005</c:v>
                </c:pt>
                <c:pt idx="150">
                  <c:v>82899.994472170001</c:v>
                </c:pt>
                <c:pt idx="151">
                  <c:v>79054.998348520006</c:v>
                </c:pt>
                <c:pt idx="152">
                  <c:v>84299.993527709987</c:v>
                </c:pt>
                <c:pt idx="153">
                  <c:v>76246.998159549999</c:v>
                </c:pt>
                <c:pt idx="154">
                  <c:v>83408.002518609981</c:v>
                </c:pt>
                <c:pt idx="155">
                  <c:v>56714.998849439995</c:v>
                </c:pt>
                <c:pt idx="156">
                  <c:v>96883.005436869993</c:v>
                </c:pt>
                <c:pt idx="157">
                  <c:v>115562.00688845999</c:v>
                </c:pt>
                <c:pt idx="158">
                  <c:v>71499.997361059999</c:v>
                </c:pt>
                <c:pt idx="159">
                  <c:v>44999.999271160006</c:v>
                </c:pt>
                <c:pt idx="160">
                  <c:v>110744.99723528999</c:v>
                </c:pt>
                <c:pt idx="161">
                  <c:v>64000.008875530002</c:v>
                </c:pt>
                <c:pt idx="162">
                  <c:v>103784.99833852</c:v>
                </c:pt>
                <c:pt idx="163">
                  <c:v>130887.00978471001</c:v>
                </c:pt>
                <c:pt idx="164">
                  <c:v>140713.00889673998</c:v>
                </c:pt>
                <c:pt idx="165">
                  <c:v>92300.002020309999</c:v>
                </c:pt>
                <c:pt idx="166">
                  <c:v>132560.01349114999</c:v>
                </c:pt>
                <c:pt idx="167">
                  <c:v>73300.002855580009</c:v>
                </c:pt>
                <c:pt idx="168">
                  <c:v>122170.00766142999</c:v>
                </c:pt>
                <c:pt idx="169">
                  <c:v>145957.01092060999</c:v>
                </c:pt>
                <c:pt idx="170">
                  <c:v>170855.00616770002</c:v>
                </c:pt>
                <c:pt idx="171">
                  <c:v>140109.01336583999</c:v>
                </c:pt>
                <c:pt idx="172">
                  <c:v>144193.01010446003</c:v>
                </c:pt>
                <c:pt idx="173">
                  <c:v>128412.00040963999</c:v>
                </c:pt>
                <c:pt idx="174">
                  <c:v>137503.00292224999</c:v>
                </c:pt>
                <c:pt idx="175">
                  <c:v>128591.00542382001</c:v>
                </c:pt>
                <c:pt idx="176">
                  <c:v>138993.00698337</c:v>
                </c:pt>
                <c:pt idx="177">
                  <c:v>111885.00051364001</c:v>
                </c:pt>
                <c:pt idx="178">
                  <c:v>157020.00049924001</c:v>
                </c:pt>
                <c:pt idx="179">
                  <c:v>136826.99761331</c:v>
                </c:pt>
                <c:pt idx="180">
                  <c:v>47775.003134819999</c:v>
                </c:pt>
                <c:pt idx="181">
                  <c:v>48999.997516989999</c:v>
                </c:pt>
                <c:pt idx="182">
                  <c:v>45247.000268750002</c:v>
                </c:pt>
                <c:pt idx="183">
                  <c:v>116615.99874612999</c:v>
                </c:pt>
                <c:pt idx="184">
                  <c:v>132200.00123658002</c:v>
                </c:pt>
                <c:pt idx="185">
                  <c:v>113698.00324505</c:v>
                </c:pt>
                <c:pt idx="186">
                  <c:v>119508.00188303</c:v>
                </c:pt>
                <c:pt idx="187">
                  <c:v>147331.99307167</c:v>
                </c:pt>
                <c:pt idx="188">
                  <c:v>137010.00545793</c:v>
                </c:pt>
                <c:pt idx="189">
                  <c:v>108536.99524903001</c:v>
                </c:pt>
                <c:pt idx="190">
                  <c:v>93172.008614780003</c:v>
                </c:pt>
                <c:pt idx="191">
                  <c:v>47149.998443980003</c:v>
                </c:pt>
                <c:pt idx="192">
                  <c:v>156072.00064622</c:v>
                </c:pt>
                <c:pt idx="193">
                  <c:v>121312.99725454001</c:v>
                </c:pt>
                <c:pt idx="194">
                  <c:v>147304.99532626002</c:v>
                </c:pt>
                <c:pt idx="195">
                  <c:v>180760.99360781003</c:v>
                </c:pt>
                <c:pt idx="196">
                  <c:v>154955.00491309</c:v>
                </c:pt>
                <c:pt idx="197">
                  <c:v>147700.00324453</c:v>
                </c:pt>
                <c:pt idx="198">
                  <c:v>91661.003190699994</c:v>
                </c:pt>
                <c:pt idx="199">
                  <c:v>74799.999309230014</c:v>
                </c:pt>
                <c:pt idx="200">
                  <c:v>36099.000473669999</c:v>
                </c:pt>
                <c:pt idx="201">
                  <c:v>77924.000311829994</c:v>
                </c:pt>
                <c:pt idx="202">
                  <c:v>106865.99016695</c:v>
                </c:pt>
                <c:pt idx="203">
                  <c:v>33018.002023730005</c:v>
                </c:pt>
                <c:pt idx="204">
                  <c:v>122408.00038011</c:v>
                </c:pt>
                <c:pt idx="205">
                  <c:v>43199.999594809997</c:v>
                </c:pt>
                <c:pt idx="206">
                  <c:v>137650.00384858999</c:v>
                </c:pt>
                <c:pt idx="207">
                  <c:v>77050.006567629986</c:v>
                </c:pt>
                <c:pt idx="208">
                  <c:v>80150.000339850027</c:v>
                </c:pt>
                <c:pt idx="209">
                  <c:v>47800.000943549996</c:v>
                </c:pt>
                <c:pt idx="210">
                  <c:v>51443.000159410003</c:v>
                </c:pt>
                <c:pt idx="211">
                  <c:v>64850.003055100002</c:v>
                </c:pt>
                <c:pt idx="212">
                  <c:v>131380.00379467002</c:v>
                </c:pt>
                <c:pt idx="213">
                  <c:v>104800.00196292999</c:v>
                </c:pt>
                <c:pt idx="214">
                  <c:v>114450.00239287</c:v>
                </c:pt>
                <c:pt idx="215">
                  <c:v>88699.999243399987</c:v>
                </c:pt>
                <c:pt idx="216">
                  <c:v>120600.00874151001</c:v>
                </c:pt>
                <c:pt idx="217">
                  <c:v>138800.00177998998</c:v>
                </c:pt>
                <c:pt idx="218">
                  <c:v>157308.00180008</c:v>
                </c:pt>
                <c:pt idx="219">
                  <c:v>124250.00565873999</c:v>
                </c:pt>
                <c:pt idx="220">
                  <c:v>112182.00225025999</c:v>
                </c:pt>
                <c:pt idx="221">
                  <c:v>116532.00436275</c:v>
                </c:pt>
                <c:pt idx="222">
                  <c:v>4875.0004863900003</c:v>
                </c:pt>
                <c:pt idx="223">
                  <c:v>1270.0006966399999</c:v>
                </c:pt>
                <c:pt idx="224">
                  <c:v>68460.003366150006</c:v>
                </c:pt>
                <c:pt idx="225">
                  <c:v>103950.0017662</c:v>
                </c:pt>
                <c:pt idx="226">
                  <c:v>138863.00111831</c:v>
                </c:pt>
                <c:pt idx="227">
                  <c:v>198057.00681543999</c:v>
                </c:pt>
                <c:pt idx="228">
                  <c:v>177850.00387411</c:v>
                </c:pt>
                <c:pt idx="229">
                  <c:v>200461.00350455</c:v>
                </c:pt>
                <c:pt idx="230">
                  <c:v>162177.00193695002</c:v>
                </c:pt>
                <c:pt idx="231">
                  <c:v>157215.00631165004</c:v>
                </c:pt>
                <c:pt idx="232">
                  <c:v>160734.99706238997</c:v>
                </c:pt>
                <c:pt idx="233">
                  <c:v>37149.999562419995</c:v>
                </c:pt>
                <c:pt idx="234">
                  <c:v>130700.00282114001</c:v>
                </c:pt>
                <c:pt idx="235">
                  <c:v>43567.998703039993</c:v>
                </c:pt>
                <c:pt idx="236">
                  <c:v>137350.00500742</c:v>
                </c:pt>
                <c:pt idx="237">
                  <c:v>181856.00165983001</c:v>
                </c:pt>
                <c:pt idx="238">
                  <c:v>203933.00624311002</c:v>
                </c:pt>
                <c:pt idx="239">
                  <c:v>215622.01558816998</c:v>
                </c:pt>
                <c:pt idx="240">
                  <c:v>191240.00485130999</c:v>
                </c:pt>
                <c:pt idx="241">
                  <c:v>160100.00354725</c:v>
                </c:pt>
                <c:pt idx="242">
                  <c:v>101500.00504636001</c:v>
                </c:pt>
                <c:pt idx="243">
                  <c:v>51922.003226689994</c:v>
                </c:pt>
                <c:pt idx="244">
                  <c:v>186250.00109780001</c:v>
                </c:pt>
                <c:pt idx="245">
                  <c:v>151507.00024229998</c:v>
                </c:pt>
                <c:pt idx="246">
                  <c:v>274951.00615274999</c:v>
                </c:pt>
                <c:pt idx="247">
                  <c:v>221500.01041689998</c:v>
                </c:pt>
                <c:pt idx="248">
                  <c:v>159780.00862870002</c:v>
                </c:pt>
                <c:pt idx="249">
                  <c:v>79111.994749799996</c:v>
                </c:pt>
                <c:pt idx="250">
                  <c:v>135028.00223981001</c:v>
                </c:pt>
                <c:pt idx="251">
                  <c:v>162684.00182100001</c:v>
                </c:pt>
                <c:pt idx="252">
                  <c:v>91390.002382100007</c:v>
                </c:pt>
                <c:pt idx="253">
                  <c:v>90639.00184550001</c:v>
                </c:pt>
                <c:pt idx="254">
                  <c:v>109908.00311969999</c:v>
                </c:pt>
                <c:pt idx="255">
                  <c:v>185457.99805960001</c:v>
                </c:pt>
                <c:pt idx="256">
                  <c:v>178744.00432029998</c:v>
                </c:pt>
                <c:pt idx="257">
                  <c:v>234652.00124519999</c:v>
                </c:pt>
                <c:pt idx="258">
                  <c:v>80098.000438799994</c:v>
                </c:pt>
                <c:pt idx="259">
                  <c:v>72049.997146400012</c:v>
                </c:pt>
                <c:pt idx="260">
                  <c:v>96256.000945799999</c:v>
                </c:pt>
                <c:pt idx="261">
                  <c:v>86277.007482189991</c:v>
                </c:pt>
                <c:pt idx="262">
                  <c:v>146573.99800620001</c:v>
                </c:pt>
                <c:pt idx="263">
                  <c:v>119873.99727670001</c:v>
                </c:pt>
                <c:pt idx="264">
                  <c:v>138239.00113939002</c:v>
                </c:pt>
                <c:pt idx="265">
                  <c:v>139541.0074912</c:v>
                </c:pt>
                <c:pt idx="266">
                  <c:v>137419.00150114999</c:v>
                </c:pt>
                <c:pt idx="267">
                  <c:v>119458.009517</c:v>
                </c:pt>
                <c:pt idx="268">
                  <c:v>134762.00366454001</c:v>
                </c:pt>
                <c:pt idx="269">
                  <c:v>116272.00219721001</c:v>
                </c:pt>
                <c:pt idx="270">
                  <c:v>129637.00018062998</c:v>
                </c:pt>
                <c:pt idx="271">
                  <c:v>53929.999814560004</c:v>
                </c:pt>
                <c:pt idx="272">
                  <c:v>113105.00061967001</c:v>
                </c:pt>
                <c:pt idx="273">
                  <c:v>99300.003581419995</c:v>
                </c:pt>
                <c:pt idx="274">
                  <c:v>163938.00481108</c:v>
                </c:pt>
                <c:pt idx="275">
                  <c:v>152850.99958231</c:v>
                </c:pt>
                <c:pt idx="276">
                  <c:v>177512.99814667</c:v>
                </c:pt>
                <c:pt idx="277">
                  <c:v>110840.99524889</c:v>
                </c:pt>
                <c:pt idx="278">
                  <c:v>124856.00622745999</c:v>
                </c:pt>
                <c:pt idx="279">
                  <c:v>93445.00145476</c:v>
                </c:pt>
                <c:pt idx="280">
                  <c:v>128516.00215362999</c:v>
                </c:pt>
                <c:pt idx="281">
                  <c:v>92350.004594939994</c:v>
                </c:pt>
                <c:pt idx="282">
                  <c:v>101817.99610194999</c:v>
                </c:pt>
                <c:pt idx="283">
                  <c:v>90087.997095760002</c:v>
                </c:pt>
                <c:pt idx="284">
                  <c:v>108437.00544798</c:v>
                </c:pt>
                <c:pt idx="285">
                  <c:v>104636.00486420999</c:v>
                </c:pt>
                <c:pt idx="286">
                  <c:v>77915.001578669995</c:v>
                </c:pt>
                <c:pt idx="287">
                  <c:v>62545.004740309996</c:v>
                </c:pt>
                <c:pt idx="288">
                  <c:v>138349.99724237999</c:v>
                </c:pt>
                <c:pt idx="289">
                  <c:v>95563.00393476001</c:v>
                </c:pt>
                <c:pt idx="290">
                  <c:v>105627.00175512</c:v>
                </c:pt>
                <c:pt idx="291">
                  <c:v>143901.002332</c:v>
                </c:pt>
                <c:pt idx="292">
                  <c:v>63550.0009661</c:v>
                </c:pt>
                <c:pt idx="293">
                  <c:v>172998.00194797001</c:v>
                </c:pt>
                <c:pt idx="294">
                  <c:v>159057.00491196002</c:v>
                </c:pt>
                <c:pt idx="295">
                  <c:v>179552.00245223002</c:v>
                </c:pt>
                <c:pt idx="296">
                  <c:v>87167.000982640006</c:v>
                </c:pt>
                <c:pt idx="297">
                  <c:v>63280.002381180013</c:v>
                </c:pt>
                <c:pt idx="298">
                  <c:v>111640.99791248998</c:v>
                </c:pt>
                <c:pt idx="299">
                  <c:v>199053.0026638</c:v>
                </c:pt>
                <c:pt idx="300">
                  <c:v>188244.99848539001</c:v>
                </c:pt>
                <c:pt idx="301">
                  <c:v>213520.00492346997</c:v>
                </c:pt>
                <c:pt idx="302">
                  <c:v>176500.00752966001</c:v>
                </c:pt>
                <c:pt idx="303">
                  <c:v>204110.00328919</c:v>
                </c:pt>
                <c:pt idx="304">
                  <c:v>144869.00884481001</c:v>
                </c:pt>
                <c:pt idx="305">
                  <c:v>127115.99838115</c:v>
                </c:pt>
                <c:pt idx="306">
                  <c:v>91755.003750720003</c:v>
                </c:pt>
                <c:pt idx="307">
                  <c:v>117117.00053281999</c:v>
                </c:pt>
                <c:pt idx="308">
                  <c:v>63278.00400506999</c:v>
                </c:pt>
                <c:pt idx="309">
                  <c:v>42248.001147300005</c:v>
                </c:pt>
                <c:pt idx="310">
                  <c:v>51500.001169450006</c:v>
                </c:pt>
                <c:pt idx="311">
                  <c:v>8500.0028417100002</c:v>
                </c:pt>
                <c:pt idx="312">
                  <c:v>48791.002972989998</c:v>
                </c:pt>
                <c:pt idx="313">
                  <c:v>78318.997445829998</c:v>
                </c:pt>
                <c:pt idx="314">
                  <c:v>118828.00894381999</c:v>
                </c:pt>
                <c:pt idx="315">
                  <c:v>177699.99826019999</c:v>
                </c:pt>
                <c:pt idx="316">
                  <c:v>16944.002273009999</c:v>
                </c:pt>
                <c:pt idx="317">
                  <c:v>56035.999937070002</c:v>
                </c:pt>
                <c:pt idx="318">
                  <c:v>94349.994060289988</c:v>
                </c:pt>
                <c:pt idx="319">
                  <c:v>45417.001460949999</c:v>
                </c:pt>
                <c:pt idx="320">
                  <c:v>50112.002293409998</c:v>
                </c:pt>
                <c:pt idx="321">
                  <c:v>136529.00093926</c:v>
                </c:pt>
                <c:pt idx="322">
                  <c:v>143850.00314866999</c:v>
                </c:pt>
                <c:pt idx="323">
                  <c:v>120519.00386019</c:v>
                </c:pt>
                <c:pt idx="324">
                  <c:v>135064.00297423999</c:v>
                </c:pt>
                <c:pt idx="325">
                  <c:v>135761.00048204997</c:v>
                </c:pt>
                <c:pt idx="326">
                  <c:v>263250.00257836003</c:v>
                </c:pt>
                <c:pt idx="327">
                  <c:v>166354.00621017002</c:v>
                </c:pt>
                <c:pt idx="328">
                  <c:v>183201.00161245003</c:v>
                </c:pt>
                <c:pt idx="329">
                  <c:v>134769.00291583998</c:v>
                </c:pt>
                <c:pt idx="330">
                  <c:v>249903.00424464</c:v>
                </c:pt>
                <c:pt idx="331">
                  <c:v>182603.00564049001</c:v>
                </c:pt>
                <c:pt idx="332">
                  <c:v>233906.00015745001</c:v>
                </c:pt>
                <c:pt idx="333">
                  <c:v>156411.00389972</c:v>
                </c:pt>
                <c:pt idx="334">
                  <c:v>164697.00536267</c:v>
                </c:pt>
                <c:pt idx="335">
                  <c:v>141585.99929702</c:v>
                </c:pt>
                <c:pt idx="336">
                  <c:v>152868.00394919</c:v>
                </c:pt>
                <c:pt idx="337">
                  <c:v>161066.00294654001</c:v>
                </c:pt>
                <c:pt idx="338">
                  <c:v>51000.0032096</c:v>
                </c:pt>
                <c:pt idx="339">
                  <c:v>110966.00201534</c:v>
                </c:pt>
                <c:pt idx="340">
                  <c:v>9594.0022982700011</c:v>
                </c:pt>
                <c:pt idx="341">
                  <c:v>151819.00330092001</c:v>
                </c:pt>
                <c:pt idx="342">
                  <c:v>114226.00235189</c:v>
                </c:pt>
                <c:pt idx="343">
                  <c:v>103350.00356399</c:v>
                </c:pt>
                <c:pt idx="344">
                  <c:v>195112.00280568004</c:v>
                </c:pt>
                <c:pt idx="345">
                  <c:v>194087.00504089001</c:v>
                </c:pt>
                <c:pt idx="346">
                  <c:v>162182.00749220999</c:v>
                </c:pt>
                <c:pt idx="347">
                  <c:v>192636.00260526998</c:v>
                </c:pt>
                <c:pt idx="348">
                  <c:v>190199.99911295</c:v>
                </c:pt>
                <c:pt idx="349">
                  <c:v>134550.00235676</c:v>
                </c:pt>
                <c:pt idx="350">
                  <c:v>129398.00357358999</c:v>
                </c:pt>
                <c:pt idx="351">
                  <c:v>132185.00238538999</c:v>
                </c:pt>
                <c:pt idx="352">
                  <c:v>52972.005656350004</c:v>
                </c:pt>
                <c:pt idx="353">
                  <c:v>88750.00207445999</c:v>
                </c:pt>
                <c:pt idx="354">
                  <c:v>153866.00229638</c:v>
                </c:pt>
                <c:pt idx="355">
                  <c:v>120529.00462752998</c:v>
                </c:pt>
                <c:pt idx="356">
                  <c:v>63549.998533929989</c:v>
                </c:pt>
                <c:pt idx="357">
                  <c:v>35454.002649629998</c:v>
                </c:pt>
                <c:pt idx="358">
                  <c:v>97150.002987130007</c:v>
                </c:pt>
                <c:pt idx="359">
                  <c:v>68784.003038790004</c:v>
                </c:pt>
                <c:pt idx="360">
                  <c:v>106281.00489964</c:v>
                </c:pt>
                <c:pt idx="361">
                  <c:v>109659.53046531002</c:v>
                </c:pt>
                <c:pt idx="362">
                  <c:v>126655.00000058</c:v>
                </c:pt>
                <c:pt idx="363">
                  <c:v>163942.00425042</c:v>
                </c:pt>
                <c:pt idx="364">
                  <c:v>196587.00340522997</c:v>
                </c:pt>
                <c:pt idx="365">
                  <c:v>150570.00551498</c:v>
                </c:pt>
                <c:pt idx="366">
                  <c:v>197308.00104932001</c:v>
                </c:pt>
                <c:pt idx="367">
                  <c:v>156576.99990056001</c:v>
                </c:pt>
                <c:pt idx="368">
                  <c:v>249435.00473677003</c:v>
                </c:pt>
                <c:pt idx="369">
                  <c:v>159242.99457978</c:v>
                </c:pt>
                <c:pt idx="370">
                  <c:v>80319.004743109996</c:v>
                </c:pt>
                <c:pt idx="371">
                  <c:v>114074.00355735999</c:v>
                </c:pt>
                <c:pt idx="372">
                  <c:v>110534.00350349999</c:v>
                </c:pt>
                <c:pt idx="373">
                  <c:v>122640.00477989999</c:v>
                </c:pt>
                <c:pt idx="374">
                  <c:v>55683.00440903</c:v>
                </c:pt>
                <c:pt idx="375">
                  <c:v>95079.003253639996</c:v>
                </c:pt>
                <c:pt idx="376">
                  <c:v>120301.00411539999</c:v>
                </c:pt>
                <c:pt idx="377">
                  <c:v>136225.99787463</c:v>
                </c:pt>
                <c:pt idx="378">
                  <c:v>129621.00671757</c:v>
                </c:pt>
                <c:pt idx="379">
                  <c:v>130625.00486123998</c:v>
                </c:pt>
                <c:pt idx="380">
                  <c:v>144650.00467120999</c:v>
                </c:pt>
                <c:pt idx="381">
                  <c:v>0</c:v>
                </c:pt>
                <c:pt idx="382">
                  <c:v>1000.00061812</c:v>
                </c:pt>
                <c:pt idx="383">
                  <c:v>30982.000154739999</c:v>
                </c:pt>
                <c:pt idx="384">
                  <c:v>75128.999695449995</c:v>
                </c:pt>
                <c:pt idx="385">
                  <c:v>58500.001132449994</c:v>
                </c:pt>
                <c:pt idx="386">
                  <c:v>87599.996911989991</c:v>
                </c:pt>
                <c:pt idx="387">
                  <c:v>110103.99817790999</c:v>
                </c:pt>
                <c:pt idx="388">
                  <c:v>104501.00316843</c:v>
                </c:pt>
                <c:pt idx="389">
                  <c:v>74280.997369660006</c:v>
                </c:pt>
                <c:pt idx="390">
                  <c:v>64899.999709540003</c:v>
                </c:pt>
                <c:pt idx="391">
                  <c:v>50532.999449859992</c:v>
                </c:pt>
                <c:pt idx="392">
                  <c:v>53699.00136124</c:v>
                </c:pt>
                <c:pt idx="393">
                  <c:v>29136.001842699996</c:v>
                </c:pt>
                <c:pt idx="394">
                  <c:v>79050.001396929991</c:v>
                </c:pt>
                <c:pt idx="395">
                  <c:v>37297.999115839993</c:v>
                </c:pt>
                <c:pt idx="396">
                  <c:v>29283.998200559996</c:v>
                </c:pt>
                <c:pt idx="397">
                  <c:v>80024.998696819996</c:v>
                </c:pt>
                <c:pt idx="398">
                  <c:v>42732.001810999995</c:v>
                </c:pt>
                <c:pt idx="399">
                  <c:v>24349.999339080001</c:v>
                </c:pt>
                <c:pt idx="400">
                  <c:v>32520.000372330003</c:v>
                </c:pt>
                <c:pt idx="401">
                  <c:v>21250.000346719997</c:v>
                </c:pt>
                <c:pt idx="402">
                  <c:v>13991.001248720002</c:v>
                </c:pt>
                <c:pt idx="403">
                  <c:v>2400.0002545399998</c:v>
                </c:pt>
                <c:pt idx="404">
                  <c:v>1000.0007399900001</c:v>
                </c:pt>
                <c:pt idx="405">
                  <c:v>8313.0023376600002</c:v>
                </c:pt>
                <c:pt idx="406">
                  <c:v>1737.00098607</c:v>
                </c:pt>
                <c:pt idx="407">
                  <c:v>41999.998033429998</c:v>
                </c:pt>
                <c:pt idx="408">
                  <c:v>102099.99536216001</c:v>
                </c:pt>
                <c:pt idx="409">
                  <c:v>55399.998950349989</c:v>
                </c:pt>
                <c:pt idx="410">
                  <c:v>0</c:v>
                </c:pt>
                <c:pt idx="411">
                  <c:v>74972.000415629984</c:v>
                </c:pt>
                <c:pt idx="412">
                  <c:v>6790.0014939900002</c:v>
                </c:pt>
                <c:pt idx="413">
                  <c:v>67294.001617230009</c:v>
                </c:pt>
                <c:pt idx="414">
                  <c:v>71401.001128980017</c:v>
                </c:pt>
                <c:pt idx="415">
                  <c:v>63500.002880600005</c:v>
                </c:pt>
                <c:pt idx="416">
                  <c:v>42699.996963279998</c:v>
                </c:pt>
                <c:pt idx="417">
                  <c:v>105509.99538475</c:v>
                </c:pt>
                <c:pt idx="418">
                  <c:v>76099.999894070002</c:v>
                </c:pt>
                <c:pt idx="419">
                  <c:v>96104.997398799998</c:v>
                </c:pt>
                <c:pt idx="420">
                  <c:v>106374.99995237</c:v>
                </c:pt>
                <c:pt idx="421">
                  <c:v>148997.00087952003</c:v>
                </c:pt>
                <c:pt idx="422">
                  <c:v>63136.998869850009</c:v>
                </c:pt>
                <c:pt idx="423">
                  <c:v>32700.001129369997</c:v>
                </c:pt>
                <c:pt idx="424">
                  <c:v>65149.997685330003</c:v>
                </c:pt>
                <c:pt idx="425">
                  <c:v>65300.000357299999</c:v>
                </c:pt>
                <c:pt idx="426">
                  <c:v>91797.001676740008</c:v>
                </c:pt>
                <c:pt idx="427">
                  <c:v>53837.002947519999</c:v>
                </c:pt>
                <c:pt idx="428">
                  <c:v>87370.993546530008</c:v>
                </c:pt>
                <c:pt idx="429">
                  <c:v>72293.999994850004</c:v>
                </c:pt>
                <c:pt idx="430">
                  <c:v>111549.99793771</c:v>
                </c:pt>
                <c:pt idx="431">
                  <c:v>86924.995660200017</c:v>
                </c:pt>
                <c:pt idx="432">
                  <c:v>73449.999121570014</c:v>
                </c:pt>
                <c:pt idx="433">
                  <c:v>34399.997875759997</c:v>
                </c:pt>
                <c:pt idx="434">
                  <c:v>52749.999635929998</c:v>
                </c:pt>
                <c:pt idx="435">
                  <c:v>46800.002634650002</c:v>
                </c:pt>
                <c:pt idx="436">
                  <c:v>53093.003989320008</c:v>
                </c:pt>
                <c:pt idx="437">
                  <c:v>56999.99367661</c:v>
                </c:pt>
                <c:pt idx="438">
                  <c:v>56999.995033940002</c:v>
                </c:pt>
                <c:pt idx="439">
                  <c:v>38299.995553230001</c:v>
                </c:pt>
                <c:pt idx="440">
                  <c:v>76697.999090869998</c:v>
                </c:pt>
                <c:pt idx="441">
                  <c:v>95300.000594740006</c:v>
                </c:pt>
                <c:pt idx="442">
                  <c:v>182989.00342432002</c:v>
                </c:pt>
                <c:pt idx="443">
                  <c:v>90007.999986580005</c:v>
                </c:pt>
                <c:pt idx="444">
                  <c:v>92072.001135280021</c:v>
                </c:pt>
                <c:pt idx="445">
                  <c:v>54899.997611869992</c:v>
                </c:pt>
                <c:pt idx="446">
                  <c:v>41178.002051570009</c:v>
                </c:pt>
                <c:pt idx="447">
                  <c:v>30599.996405849997</c:v>
                </c:pt>
                <c:pt idx="448">
                  <c:v>41500.002863090012</c:v>
                </c:pt>
                <c:pt idx="449">
                  <c:v>65182.99373599</c:v>
                </c:pt>
                <c:pt idx="450">
                  <c:v>130549.98793288002</c:v>
                </c:pt>
                <c:pt idx="451">
                  <c:v>193685.99034059999</c:v>
                </c:pt>
                <c:pt idx="452">
                  <c:v>340982.99422760005</c:v>
                </c:pt>
                <c:pt idx="453">
                  <c:v>202577.99939702995</c:v>
                </c:pt>
                <c:pt idx="454">
                  <c:v>181747.99845420002</c:v>
                </c:pt>
                <c:pt idx="455">
                  <c:v>180047.00053614003</c:v>
                </c:pt>
                <c:pt idx="456">
                  <c:v>149451.99831748</c:v>
                </c:pt>
                <c:pt idx="457">
                  <c:v>136668.99847481999</c:v>
                </c:pt>
                <c:pt idx="458">
                  <c:v>238499.99374794</c:v>
                </c:pt>
                <c:pt idx="459">
                  <c:v>141049.99352424001</c:v>
                </c:pt>
                <c:pt idx="460">
                  <c:v>140100.00492296999</c:v>
                </c:pt>
                <c:pt idx="461">
                  <c:v>117833.99947180999</c:v>
                </c:pt>
                <c:pt idx="462">
                  <c:v>171649.99796366997</c:v>
                </c:pt>
                <c:pt idx="463">
                  <c:v>108563.99825915998</c:v>
                </c:pt>
                <c:pt idx="464">
                  <c:v>113858.99342745</c:v>
                </c:pt>
                <c:pt idx="465">
                  <c:v>154584.99728563998</c:v>
                </c:pt>
                <c:pt idx="466">
                  <c:v>93954.990755329985</c:v>
                </c:pt>
                <c:pt idx="467">
                  <c:v>38266.999778780009</c:v>
                </c:pt>
                <c:pt idx="468">
                  <c:v>47027.998213500003</c:v>
                </c:pt>
                <c:pt idx="469">
                  <c:v>51394.000734119996</c:v>
                </c:pt>
                <c:pt idx="470">
                  <c:v>84726.001968899989</c:v>
                </c:pt>
                <c:pt idx="471">
                  <c:v>354989.00435320003</c:v>
                </c:pt>
                <c:pt idx="472">
                  <c:v>117934.00183160001</c:v>
                </c:pt>
                <c:pt idx="473">
                  <c:v>156929.00437365001</c:v>
                </c:pt>
                <c:pt idx="474">
                  <c:v>98801.002268419994</c:v>
                </c:pt>
                <c:pt idx="475">
                  <c:v>90625.001777059995</c:v>
                </c:pt>
                <c:pt idx="476">
                  <c:v>76896.003753199999</c:v>
                </c:pt>
                <c:pt idx="477">
                  <c:v>51466.002407609994</c:v>
                </c:pt>
                <c:pt idx="478">
                  <c:v>33827.001468080001</c:v>
                </c:pt>
                <c:pt idx="479">
                  <c:v>54537.001798969999</c:v>
                </c:pt>
                <c:pt idx="480">
                  <c:v>59127.002666130007</c:v>
                </c:pt>
                <c:pt idx="481">
                  <c:v>40385.000508969999</c:v>
                </c:pt>
                <c:pt idx="482">
                  <c:v>54250.000444260004</c:v>
                </c:pt>
                <c:pt idx="483">
                  <c:v>171241.00801947</c:v>
                </c:pt>
                <c:pt idx="484">
                  <c:v>147696.99608992995</c:v>
                </c:pt>
                <c:pt idx="485">
                  <c:v>44729.999493450006</c:v>
                </c:pt>
                <c:pt idx="486">
                  <c:v>65300.00007889</c:v>
                </c:pt>
                <c:pt idx="487">
                  <c:v>118477.99549064999</c:v>
                </c:pt>
                <c:pt idx="488">
                  <c:v>149999.99772108003</c:v>
                </c:pt>
                <c:pt idx="489">
                  <c:v>106950.00055212001</c:v>
                </c:pt>
                <c:pt idx="490">
                  <c:v>89637.99520859</c:v>
                </c:pt>
              </c:numCache>
            </c:numRef>
          </c:val>
          <c:extLst>
            <c:ext xmlns:c16="http://schemas.microsoft.com/office/drawing/2014/chart" uri="{C3380CC4-5D6E-409C-BE32-E72D297353CC}">
              <c16:uniqueId val="{00000000-5D9B-4405-BD11-267BD54231A4}"/>
            </c:ext>
          </c:extLst>
        </c:ser>
        <c:ser>
          <c:idx val="2"/>
          <c:order val="1"/>
          <c:spPr>
            <a:solidFill>
              <a:schemeClr val="accent1"/>
            </a:solidFill>
          </c:spPr>
          <c:cat>
            <c:numRef>
              <c:f>'графики с объемами'!$I$228:$I$718</c:f>
              <c:numCache>
                <c:formatCode>m/d/yyyy</c:formatCode>
                <c:ptCount val="491"/>
                <c:pt idx="0">
                  <c:v>42739</c:v>
                </c:pt>
                <c:pt idx="1">
                  <c:v>42740</c:v>
                </c:pt>
                <c:pt idx="2">
                  <c:v>42741</c:v>
                </c:pt>
                <c:pt idx="3">
                  <c:v>42744</c:v>
                </c:pt>
                <c:pt idx="4">
                  <c:v>42745</c:v>
                </c:pt>
                <c:pt idx="5">
                  <c:v>42746</c:v>
                </c:pt>
                <c:pt idx="6">
                  <c:v>42747</c:v>
                </c:pt>
                <c:pt idx="7">
                  <c:v>42748</c:v>
                </c:pt>
                <c:pt idx="8">
                  <c:v>42751</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42803</c:v>
                </c:pt>
                <c:pt idx="46">
                  <c:v>42804</c:v>
                </c:pt>
                <c:pt idx="47">
                  <c:v>42807</c:v>
                </c:pt>
                <c:pt idx="48">
                  <c:v>42808</c:v>
                </c:pt>
                <c:pt idx="49">
                  <c:v>42809</c:v>
                </c:pt>
                <c:pt idx="50">
                  <c:v>42810</c:v>
                </c:pt>
                <c:pt idx="51">
                  <c:v>42811</c:v>
                </c:pt>
                <c:pt idx="52">
                  <c:v>42812</c:v>
                </c:pt>
                <c:pt idx="53">
                  <c:v>42818</c:v>
                </c:pt>
                <c:pt idx="54">
                  <c:v>42821</c:v>
                </c:pt>
                <c:pt idx="55">
                  <c:v>42822</c:v>
                </c:pt>
                <c:pt idx="56">
                  <c:v>42823</c:v>
                </c:pt>
                <c:pt idx="57">
                  <c:v>42824</c:v>
                </c:pt>
                <c:pt idx="58">
                  <c:v>42825</c:v>
                </c:pt>
                <c:pt idx="59">
                  <c:v>42828</c:v>
                </c:pt>
                <c:pt idx="60">
                  <c:v>42829</c:v>
                </c:pt>
                <c:pt idx="61">
                  <c:v>42830</c:v>
                </c:pt>
                <c:pt idx="62">
                  <c:v>42831</c:v>
                </c:pt>
                <c:pt idx="63">
                  <c:v>42832</c:v>
                </c:pt>
                <c:pt idx="64">
                  <c:v>42835</c:v>
                </c:pt>
                <c:pt idx="65">
                  <c:v>42836</c:v>
                </c:pt>
                <c:pt idx="66">
                  <c:v>42837</c:v>
                </c:pt>
                <c:pt idx="67">
                  <c:v>42838</c:v>
                </c:pt>
                <c:pt idx="68">
                  <c:v>42839</c:v>
                </c:pt>
                <c:pt idx="69">
                  <c:v>42842</c:v>
                </c:pt>
                <c:pt idx="70">
                  <c:v>42843</c:v>
                </c:pt>
                <c:pt idx="71">
                  <c:v>42844</c:v>
                </c:pt>
                <c:pt idx="72">
                  <c:v>42845</c:v>
                </c:pt>
                <c:pt idx="73">
                  <c:v>42846</c:v>
                </c:pt>
                <c:pt idx="74">
                  <c:v>42849</c:v>
                </c:pt>
                <c:pt idx="75">
                  <c:v>42850</c:v>
                </c:pt>
                <c:pt idx="76">
                  <c:v>42851</c:v>
                </c:pt>
                <c:pt idx="77">
                  <c:v>42852</c:v>
                </c:pt>
                <c:pt idx="78">
                  <c:v>42853</c:v>
                </c:pt>
                <c:pt idx="79">
                  <c:v>42857</c:v>
                </c:pt>
                <c:pt idx="80">
                  <c:v>42858</c:v>
                </c:pt>
                <c:pt idx="81">
                  <c:v>42859</c:v>
                </c:pt>
                <c:pt idx="82">
                  <c:v>42860</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42884</c:v>
                </c:pt>
                <c:pt idx="97">
                  <c:v>42885</c:v>
                </c:pt>
                <c:pt idx="98">
                  <c:v>42886</c:v>
                </c:pt>
                <c:pt idx="99">
                  <c:v>42887</c:v>
                </c:pt>
                <c:pt idx="100">
                  <c:v>42888</c:v>
                </c:pt>
                <c:pt idx="101">
                  <c:v>42891</c:v>
                </c:pt>
                <c:pt idx="102">
                  <c:v>42892</c:v>
                </c:pt>
                <c:pt idx="103">
                  <c:v>42893</c:v>
                </c:pt>
                <c:pt idx="104">
                  <c:v>42894</c:v>
                </c:pt>
                <c:pt idx="105">
                  <c:v>42895</c:v>
                </c:pt>
                <c:pt idx="106">
                  <c:v>42898</c:v>
                </c:pt>
                <c:pt idx="107">
                  <c:v>42899</c:v>
                </c:pt>
                <c:pt idx="108">
                  <c:v>42900</c:v>
                </c:pt>
                <c:pt idx="109">
                  <c:v>42901</c:v>
                </c:pt>
                <c:pt idx="110">
                  <c:v>42902</c:v>
                </c:pt>
                <c:pt idx="111">
                  <c:v>42905</c:v>
                </c:pt>
                <c:pt idx="112">
                  <c:v>42906</c:v>
                </c:pt>
                <c:pt idx="113">
                  <c:v>42907</c:v>
                </c:pt>
                <c:pt idx="114">
                  <c:v>42908</c:v>
                </c:pt>
                <c:pt idx="115">
                  <c:v>42909</c:v>
                </c:pt>
                <c:pt idx="116">
                  <c:v>42912</c:v>
                </c:pt>
                <c:pt idx="117">
                  <c:v>42913</c:v>
                </c:pt>
                <c:pt idx="118">
                  <c:v>42914</c:v>
                </c:pt>
                <c:pt idx="119">
                  <c:v>42915</c:v>
                </c:pt>
                <c:pt idx="120">
                  <c:v>42916</c:v>
                </c:pt>
                <c:pt idx="121">
                  <c:v>42917</c:v>
                </c:pt>
                <c:pt idx="122">
                  <c:v>42919</c:v>
                </c:pt>
                <c:pt idx="123">
                  <c:v>42920</c:v>
                </c:pt>
                <c:pt idx="124">
                  <c:v>42921</c:v>
                </c:pt>
                <c:pt idx="125">
                  <c:v>42926</c:v>
                </c:pt>
                <c:pt idx="126">
                  <c:v>42927</c:v>
                </c:pt>
                <c:pt idx="127">
                  <c:v>42928</c:v>
                </c:pt>
                <c:pt idx="128">
                  <c:v>42929</c:v>
                </c:pt>
                <c:pt idx="129">
                  <c:v>42930</c:v>
                </c:pt>
                <c:pt idx="130">
                  <c:v>42933</c:v>
                </c:pt>
                <c:pt idx="131">
                  <c:v>42934</c:v>
                </c:pt>
                <c:pt idx="132">
                  <c:v>42935</c:v>
                </c:pt>
                <c:pt idx="133">
                  <c:v>42936</c:v>
                </c:pt>
                <c:pt idx="134">
                  <c:v>42937</c:v>
                </c:pt>
                <c:pt idx="135">
                  <c:v>42940</c:v>
                </c:pt>
                <c:pt idx="136">
                  <c:v>42941</c:v>
                </c:pt>
                <c:pt idx="137">
                  <c:v>42942</c:v>
                </c:pt>
                <c:pt idx="138">
                  <c:v>42943</c:v>
                </c:pt>
                <c:pt idx="139">
                  <c:v>42944</c:v>
                </c:pt>
                <c:pt idx="140">
                  <c:v>42947</c:v>
                </c:pt>
                <c:pt idx="141">
                  <c:v>42948</c:v>
                </c:pt>
                <c:pt idx="142">
                  <c:v>42949</c:v>
                </c:pt>
                <c:pt idx="143">
                  <c:v>42950</c:v>
                </c:pt>
                <c:pt idx="144">
                  <c:v>42951</c:v>
                </c:pt>
                <c:pt idx="145">
                  <c:v>42954</c:v>
                </c:pt>
                <c:pt idx="146">
                  <c:v>42955</c:v>
                </c:pt>
                <c:pt idx="147">
                  <c:v>42956</c:v>
                </c:pt>
                <c:pt idx="148">
                  <c:v>42957</c:v>
                </c:pt>
                <c:pt idx="149">
                  <c:v>42958</c:v>
                </c:pt>
                <c:pt idx="150">
                  <c:v>42961</c:v>
                </c:pt>
                <c:pt idx="151">
                  <c:v>42962</c:v>
                </c:pt>
                <c:pt idx="152">
                  <c:v>42963</c:v>
                </c:pt>
                <c:pt idx="153">
                  <c:v>42964</c:v>
                </c:pt>
                <c:pt idx="154">
                  <c:v>42965</c:v>
                </c:pt>
                <c:pt idx="155">
                  <c:v>42968</c:v>
                </c:pt>
                <c:pt idx="156">
                  <c:v>42969</c:v>
                </c:pt>
                <c:pt idx="157">
                  <c:v>42970</c:v>
                </c:pt>
                <c:pt idx="158">
                  <c:v>42971</c:v>
                </c:pt>
                <c:pt idx="159">
                  <c:v>42972</c:v>
                </c:pt>
                <c:pt idx="160">
                  <c:v>42975</c:v>
                </c:pt>
                <c:pt idx="161">
                  <c:v>42976</c:v>
                </c:pt>
                <c:pt idx="162">
                  <c:v>42978</c:v>
                </c:pt>
                <c:pt idx="163">
                  <c:v>42982</c:v>
                </c:pt>
                <c:pt idx="164">
                  <c:v>42983</c:v>
                </c:pt>
                <c:pt idx="165">
                  <c:v>42984</c:v>
                </c:pt>
                <c:pt idx="166">
                  <c:v>42985</c:v>
                </c:pt>
                <c:pt idx="167">
                  <c:v>42986</c:v>
                </c:pt>
                <c:pt idx="168">
                  <c:v>42989</c:v>
                </c:pt>
                <c:pt idx="169">
                  <c:v>42990</c:v>
                </c:pt>
                <c:pt idx="170">
                  <c:v>42991</c:v>
                </c:pt>
                <c:pt idx="171">
                  <c:v>42992</c:v>
                </c:pt>
                <c:pt idx="172">
                  <c:v>42993</c:v>
                </c:pt>
                <c:pt idx="173">
                  <c:v>42996</c:v>
                </c:pt>
                <c:pt idx="174">
                  <c:v>42997</c:v>
                </c:pt>
                <c:pt idx="175">
                  <c:v>42998</c:v>
                </c:pt>
                <c:pt idx="176">
                  <c:v>42999</c:v>
                </c:pt>
                <c:pt idx="177">
                  <c:v>43000</c:v>
                </c:pt>
                <c:pt idx="178">
                  <c:v>43003</c:v>
                </c:pt>
                <c:pt idx="179">
                  <c:v>43004</c:v>
                </c:pt>
                <c:pt idx="180">
                  <c:v>43005</c:v>
                </c:pt>
                <c:pt idx="181">
                  <c:v>43006</c:v>
                </c:pt>
                <c:pt idx="182">
                  <c:v>43007</c:v>
                </c:pt>
                <c:pt idx="183">
                  <c:v>43010</c:v>
                </c:pt>
                <c:pt idx="184">
                  <c:v>43011</c:v>
                </c:pt>
                <c:pt idx="185">
                  <c:v>43012</c:v>
                </c:pt>
                <c:pt idx="186">
                  <c:v>43013</c:v>
                </c:pt>
                <c:pt idx="187">
                  <c:v>43014</c:v>
                </c:pt>
                <c:pt idx="188">
                  <c:v>43017</c:v>
                </c:pt>
                <c:pt idx="189">
                  <c:v>43018</c:v>
                </c:pt>
                <c:pt idx="190">
                  <c:v>43019</c:v>
                </c:pt>
                <c:pt idx="191">
                  <c:v>43020</c:v>
                </c:pt>
                <c:pt idx="192">
                  <c:v>43021</c:v>
                </c:pt>
                <c:pt idx="193">
                  <c:v>43024</c:v>
                </c:pt>
                <c:pt idx="194">
                  <c:v>43025</c:v>
                </c:pt>
                <c:pt idx="195">
                  <c:v>43026</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43073</c:v>
                </c:pt>
                <c:pt idx="228">
                  <c:v>43074</c:v>
                </c:pt>
                <c:pt idx="229">
                  <c:v>43075</c:v>
                </c:pt>
                <c:pt idx="230">
                  <c:v>43076</c:v>
                </c:pt>
                <c:pt idx="231">
                  <c:v>43077</c:v>
                </c:pt>
                <c:pt idx="232">
                  <c:v>43080</c:v>
                </c:pt>
                <c:pt idx="233">
                  <c:v>43081</c:v>
                </c:pt>
                <c:pt idx="234">
                  <c:v>43082</c:v>
                </c:pt>
                <c:pt idx="235">
                  <c:v>43083</c:v>
                </c:pt>
                <c:pt idx="236">
                  <c:v>43084</c:v>
                </c:pt>
                <c:pt idx="237">
                  <c:v>43089</c:v>
                </c:pt>
                <c:pt idx="238">
                  <c:v>43090</c:v>
                </c:pt>
                <c:pt idx="239">
                  <c:v>43091</c:v>
                </c:pt>
                <c:pt idx="240">
                  <c:v>43094</c:v>
                </c:pt>
                <c:pt idx="241">
                  <c:v>43095</c:v>
                </c:pt>
                <c:pt idx="242">
                  <c:v>43096</c:v>
                </c:pt>
                <c:pt idx="243">
                  <c:v>43097</c:v>
                </c:pt>
                <c:pt idx="244">
                  <c:v>43098</c:v>
                </c:pt>
                <c:pt idx="245">
                  <c:v>43103</c:v>
                </c:pt>
                <c:pt idx="246">
                  <c:v>43104</c:v>
                </c:pt>
                <c:pt idx="247">
                  <c:v>43105</c:v>
                </c:pt>
                <c:pt idx="248">
                  <c:v>43108</c:v>
                </c:pt>
                <c:pt idx="249">
                  <c:v>43109</c:v>
                </c:pt>
                <c:pt idx="250">
                  <c:v>43110</c:v>
                </c:pt>
                <c:pt idx="251">
                  <c:v>43111</c:v>
                </c:pt>
                <c:pt idx="252">
                  <c:v>43112</c:v>
                </c:pt>
                <c:pt idx="253">
                  <c:v>43115</c:v>
                </c:pt>
                <c:pt idx="254">
                  <c:v>43116</c:v>
                </c:pt>
                <c:pt idx="255">
                  <c:v>43117</c:v>
                </c:pt>
                <c:pt idx="256">
                  <c:v>43118</c:v>
                </c:pt>
                <c:pt idx="257">
                  <c:v>43119</c:v>
                </c:pt>
                <c:pt idx="258">
                  <c:v>43122</c:v>
                </c:pt>
                <c:pt idx="259">
                  <c:v>43123</c:v>
                </c:pt>
                <c:pt idx="260">
                  <c:v>43124</c:v>
                </c:pt>
                <c:pt idx="261">
                  <c:v>43125</c:v>
                </c:pt>
                <c:pt idx="262">
                  <c:v>43126</c:v>
                </c:pt>
                <c:pt idx="263">
                  <c:v>43129</c:v>
                </c:pt>
                <c:pt idx="264">
                  <c:v>43130</c:v>
                </c:pt>
                <c:pt idx="265">
                  <c:v>43131</c:v>
                </c:pt>
                <c:pt idx="266">
                  <c:v>43132</c:v>
                </c:pt>
                <c:pt idx="267">
                  <c:v>43133</c:v>
                </c:pt>
                <c:pt idx="268">
                  <c:v>43136</c:v>
                </c:pt>
                <c:pt idx="269">
                  <c:v>43137</c:v>
                </c:pt>
                <c:pt idx="270">
                  <c:v>43138</c:v>
                </c:pt>
                <c:pt idx="271">
                  <c:v>43139</c:v>
                </c:pt>
                <c:pt idx="272">
                  <c:v>43140</c:v>
                </c:pt>
                <c:pt idx="273">
                  <c:v>43143</c:v>
                </c:pt>
                <c:pt idx="274">
                  <c:v>43144</c:v>
                </c:pt>
                <c:pt idx="275">
                  <c:v>43145</c:v>
                </c:pt>
                <c:pt idx="276">
                  <c:v>43146</c:v>
                </c:pt>
                <c:pt idx="277">
                  <c:v>43147</c:v>
                </c:pt>
                <c:pt idx="278">
                  <c:v>43150</c:v>
                </c:pt>
                <c:pt idx="279">
                  <c:v>43151</c:v>
                </c:pt>
                <c:pt idx="280">
                  <c:v>43152</c:v>
                </c:pt>
                <c:pt idx="281">
                  <c:v>43153</c:v>
                </c:pt>
                <c:pt idx="282">
                  <c:v>43154</c:v>
                </c:pt>
                <c:pt idx="283">
                  <c:v>43157</c:v>
                </c:pt>
                <c:pt idx="284">
                  <c:v>43158</c:v>
                </c:pt>
                <c:pt idx="285">
                  <c:v>43159</c:v>
                </c:pt>
                <c:pt idx="286">
                  <c:v>43160</c:v>
                </c:pt>
                <c:pt idx="287">
                  <c:v>43161</c:v>
                </c:pt>
                <c:pt idx="288">
                  <c:v>43162</c:v>
                </c:pt>
                <c:pt idx="289">
                  <c:v>43164</c:v>
                </c:pt>
                <c:pt idx="290">
                  <c:v>43165</c:v>
                </c:pt>
                <c:pt idx="291">
                  <c:v>43166</c:v>
                </c:pt>
                <c:pt idx="292">
                  <c:v>43171</c:v>
                </c:pt>
                <c:pt idx="293">
                  <c:v>43172</c:v>
                </c:pt>
                <c:pt idx="294">
                  <c:v>43173</c:v>
                </c:pt>
                <c:pt idx="295">
                  <c:v>43174</c:v>
                </c:pt>
                <c:pt idx="296">
                  <c:v>43175</c:v>
                </c:pt>
                <c:pt idx="297">
                  <c:v>43178</c:v>
                </c:pt>
                <c:pt idx="298">
                  <c:v>43179</c:v>
                </c:pt>
                <c:pt idx="299">
                  <c:v>43185</c:v>
                </c:pt>
                <c:pt idx="300">
                  <c:v>43186</c:v>
                </c:pt>
                <c:pt idx="301">
                  <c:v>43187</c:v>
                </c:pt>
                <c:pt idx="302">
                  <c:v>43188</c:v>
                </c:pt>
                <c:pt idx="303">
                  <c:v>43189</c:v>
                </c:pt>
                <c:pt idx="304">
                  <c:v>43192</c:v>
                </c:pt>
                <c:pt idx="305">
                  <c:v>43193</c:v>
                </c:pt>
                <c:pt idx="306">
                  <c:v>43194</c:v>
                </c:pt>
                <c:pt idx="307">
                  <c:v>43195</c:v>
                </c:pt>
                <c:pt idx="308">
                  <c:v>43196</c:v>
                </c:pt>
                <c:pt idx="309">
                  <c:v>43199</c:v>
                </c:pt>
                <c:pt idx="310">
                  <c:v>43200</c:v>
                </c:pt>
                <c:pt idx="311">
                  <c:v>43201</c:v>
                </c:pt>
                <c:pt idx="312">
                  <c:v>43202</c:v>
                </c:pt>
                <c:pt idx="313">
                  <c:v>43203</c:v>
                </c:pt>
                <c:pt idx="314">
                  <c:v>43206</c:v>
                </c:pt>
                <c:pt idx="315">
                  <c:v>43207</c:v>
                </c:pt>
                <c:pt idx="316">
                  <c:v>43208</c:v>
                </c:pt>
                <c:pt idx="317">
                  <c:v>43209</c:v>
                </c:pt>
                <c:pt idx="318">
                  <c:v>43210</c:v>
                </c:pt>
                <c:pt idx="319">
                  <c:v>43213</c:v>
                </c:pt>
                <c:pt idx="320">
                  <c:v>43214</c:v>
                </c:pt>
                <c:pt idx="321">
                  <c:v>43215</c:v>
                </c:pt>
                <c:pt idx="322">
                  <c:v>43216</c:v>
                </c:pt>
                <c:pt idx="323">
                  <c:v>43217</c:v>
                </c:pt>
                <c:pt idx="324">
                  <c:v>43218</c:v>
                </c:pt>
                <c:pt idx="325">
                  <c:v>43222</c:v>
                </c:pt>
                <c:pt idx="326">
                  <c:v>43223</c:v>
                </c:pt>
                <c:pt idx="327">
                  <c:v>43224</c:v>
                </c:pt>
                <c:pt idx="328">
                  <c:v>43225</c:v>
                </c:pt>
                <c:pt idx="329">
                  <c:v>43230</c:v>
                </c:pt>
                <c:pt idx="330">
                  <c:v>43231</c:v>
                </c:pt>
                <c:pt idx="331">
                  <c:v>43234</c:v>
                </c:pt>
                <c:pt idx="332">
                  <c:v>43235</c:v>
                </c:pt>
                <c:pt idx="333">
                  <c:v>43236</c:v>
                </c:pt>
                <c:pt idx="334">
                  <c:v>43237</c:v>
                </c:pt>
                <c:pt idx="335">
                  <c:v>43238</c:v>
                </c:pt>
                <c:pt idx="336">
                  <c:v>43241</c:v>
                </c:pt>
                <c:pt idx="337">
                  <c:v>43242</c:v>
                </c:pt>
                <c:pt idx="338">
                  <c:v>43243</c:v>
                </c:pt>
                <c:pt idx="339">
                  <c:v>43244</c:v>
                </c:pt>
                <c:pt idx="340">
                  <c:v>43245</c:v>
                </c:pt>
                <c:pt idx="341">
                  <c:v>43248</c:v>
                </c:pt>
                <c:pt idx="342">
                  <c:v>43249</c:v>
                </c:pt>
                <c:pt idx="343">
                  <c:v>43250</c:v>
                </c:pt>
                <c:pt idx="344">
                  <c:v>43251</c:v>
                </c:pt>
                <c:pt idx="345">
                  <c:v>43252</c:v>
                </c:pt>
                <c:pt idx="346">
                  <c:v>43255</c:v>
                </c:pt>
                <c:pt idx="347">
                  <c:v>43256</c:v>
                </c:pt>
                <c:pt idx="348">
                  <c:v>43257</c:v>
                </c:pt>
                <c:pt idx="349">
                  <c:v>43258</c:v>
                </c:pt>
                <c:pt idx="350">
                  <c:v>43259</c:v>
                </c:pt>
                <c:pt idx="351">
                  <c:v>43262</c:v>
                </c:pt>
                <c:pt idx="352">
                  <c:v>43263</c:v>
                </c:pt>
                <c:pt idx="353">
                  <c:v>43264</c:v>
                </c:pt>
                <c:pt idx="354">
                  <c:v>43265</c:v>
                </c:pt>
                <c:pt idx="355">
                  <c:v>43266</c:v>
                </c:pt>
                <c:pt idx="356">
                  <c:v>43269</c:v>
                </c:pt>
                <c:pt idx="357">
                  <c:v>43270</c:v>
                </c:pt>
                <c:pt idx="358">
                  <c:v>43271</c:v>
                </c:pt>
                <c:pt idx="359">
                  <c:v>43272</c:v>
                </c:pt>
                <c:pt idx="360">
                  <c:v>43273</c:v>
                </c:pt>
                <c:pt idx="361">
                  <c:v>43276</c:v>
                </c:pt>
                <c:pt idx="362">
                  <c:v>43277</c:v>
                </c:pt>
                <c:pt idx="363">
                  <c:v>43278</c:v>
                </c:pt>
                <c:pt idx="364">
                  <c:v>43279</c:v>
                </c:pt>
                <c:pt idx="365">
                  <c:v>43280</c:v>
                </c:pt>
                <c:pt idx="366">
                  <c:v>43283</c:v>
                </c:pt>
                <c:pt idx="367">
                  <c:v>43284</c:v>
                </c:pt>
                <c:pt idx="368">
                  <c:v>43285</c:v>
                </c:pt>
                <c:pt idx="369">
                  <c:v>43286</c:v>
                </c:pt>
                <c:pt idx="370">
                  <c:v>43290</c:v>
                </c:pt>
                <c:pt idx="371">
                  <c:v>43291</c:v>
                </c:pt>
                <c:pt idx="372">
                  <c:v>43292</c:v>
                </c:pt>
                <c:pt idx="373">
                  <c:v>43293</c:v>
                </c:pt>
                <c:pt idx="374">
                  <c:v>43294</c:v>
                </c:pt>
                <c:pt idx="375">
                  <c:v>43297</c:v>
                </c:pt>
                <c:pt idx="376">
                  <c:v>43298</c:v>
                </c:pt>
                <c:pt idx="377">
                  <c:v>43299</c:v>
                </c:pt>
                <c:pt idx="378">
                  <c:v>43300</c:v>
                </c:pt>
                <c:pt idx="379">
                  <c:v>43301</c:v>
                </c:pt>
                <c:pt idx="380">
                  <c:v>43304</c:v>
                </c:pt>
                <c:pt idx="381">
                  <c:v>43305</c:v>
                </c:pt>
                <c:pt idx="382">
                  <c:v>43306</c:v>
                </c:pt>
                <c:pt idx="383">
                  <c:v>43307</c:v>
                </c:pt>
                <c:pt idx="384">
                  <c:v>43308</c:v>
                </c:pt>
                <c:pt idx="385">
                  <c:v>43311</c:v>
                </c:pt>
                <c:pt idx="386">
                  <c:v>43312</c:v>
                </c:pt>
                <c:pt idx="387">
                  <c:v>43313</c:v>
                </c:pt>
                <c:pt idx="388">
                  <c:v>43314</c:v>
                </c:pt>
                <c:pt idx="389">
                  <c:v>43315</c:v>
                </c:pt>
                <c:pt idx="390">
                  <c:v>43318</c:v>
                </c:pt>
                <c:pt idx="391">
                  <c:v>43319</c:v>
                </c:pt>
                <c:pt idx="392">
                  <c:v>43320</c:v>
                </c:pt>
                <c:pt idx="393">
                  <c:v>43321</c:v>
                </c:pt>
                <c:pt idx="394">
                  <c:v>43322</c:v>
                </c:pt>
                <c:pt idx="395">
                  <c:v>43325</c:v>
                </c:pt>
                <c:pt idx="396">
                  <c:v>43326</c:v>
                </c:pt>
                <c:pt idx="397">
                  <c:v>43327</c:v>
                </c:pt>
                <c:pt idx="398">
                  <c:v>43328</c:v>
                </c:pt>
                <c:pt idx="399">
                  <c:v>43329</c:v>
                </c:pt>
                <c:pt idx="400">
                  <c:v>43332</c:v>
                </c:pt>
                <c:pt idx="401">
                  <c:v>43334</c:v>
                </c:pt>
                <c:pt idx="402">
                  <c:v>43335</c:v>
                </c:pt>
                <c:pt idx="403">
                  <c:v>43336</c:v>
                </c:pt>
                <c:pt idx="404">
                  <c:v>43337</c:v>
                </c:pt>
                <c:pt idx="405">
                  <c:v>43339</c:v>
                </c:pt>
                <c:pt idx="406">
                  <c:v>43340</c:v>
                </c:pt>
                <c:pt idx="407">
                  <c:v>43341</c:v>
                </c:pt>
                <c:pt idx="408">
                  <c:v>43346</c:v>
                </c:pt>
                <c:pt idx="409">
                  <c:v>43347</c:v>
                </c:pt>
                <c:pt idx="410">
                  <c:v>43348</c:v>
                </c:pt>
                <c:pt idx="411">
                  <c:v>43349</c:v>
                </c:pt>
                <c:pt idx="412">
                  <c:v>43350</c:v>
                </c:pt>
                <c:pt idx="413">
                  <c:v>43353</c:v>
                </c:pt>
                <c:pt idx="414">
                  <c:v>43354</c:v>
                </c:pt>
                <c:pt idx="415">
                  <c:v>43355</c:v>
                </c:pt>
                <c:pt idx="416">
                  <c:v>43356</c:v>
                </c:pt>
                <c:pt idx="417">
                  <c:v>43357</c:v>
                </c:pt>
                <c:pt idx="418">
                  <c:v>43360</c:v>
                </c:pt>
                <c:pt idx="419">
                  <c:v>43361</c:v>
                </c:pt>
                <c:pt idx="420">
                  <c:v>43362</c:v>
                </c:pt>
                <c:pt idx="421">
                  <c:v>43363</c:v>
                </c:pt>
                <c:pt idx="422">
                  <c:v>43364</c:v>
                </c:pt>
                <c:pt idx="423">
                  <c:v>43367</c:v>
                </c:pt>
                <c:pt idx="424">
                  <c:v>43368</c:v>
                </c:pt>
                <c:pt idx="425">
                  <c:v>43369</c:v>
                </c:pt>
                <c:pt idx="426">
                  <c:v>43370</c:v>
                </c:pt>
                <c:pt idx="427">
                  <c:v>43371</c:v>
                </c:pt>
                <c:pt idx="428">
                  <c:v>43374</c:v>
                </c:pt>
                <c:pt idx="429">
                  <c:v>43375</c:v>
                </c:pt>
                <c:pt idx="430">
                  <c:v>43376</c:v>
                </c:pt>
                <c:pt idx="431">
                  <c:v>43377</c:v>
                </c:pt>
                <c:pt idx="432">
                  <c:v>43378</c:v>
                </c:pt>
                <c:pt idx="433">
                  <c:v>43381</c:v>
                </c:pt>
                <c:pt idx="434">
                  <c:v>43382</c:v>
                </c:pt>
                <c:pt idx="435">
                  <c:v>43383</c:v>
                </c:pt>
                <c:pt idx="436">
                  <c:v>43384</c:v>
                </c:pt>
                <c:pt idx="437">
                  <c:v>43385</c:v>
                </c:pt>
                <c:pt idx="438">
                  <c:v>43388</c:v>
                </c:pt>
                <c:pt idx="439">
                  <c:v>43389</c:v>
                </c:pt>
                <c:pt idx="440">
                  <c:v>43390</c:v>
                </c:pt>
                <c:pt idx="441">
                  <c:v>43391</c:v>
                </c:pt>
                <c:pt idx="442">
                  <c:v>43392</c:v>
                </c:pt>
                <c:pt idx="443">
                  <c:v>43395</c:v>
                </c:pt>
                <c:pt idx="444">
                  <c:v>43396</c:v>
                </c:pt>
                <c:pt idx="445">
                  <c:v>43397</c:v>
                </c:pt>
                <c:pt idx="446">
                  <c:v>43398</c:v>
                </c:pt>
                <c:pt idx="447">
                  <c:v>43399</c:v>
                </c:pt>
                <c:pt idx="448">
                  <c:v>43402</c:v>
                </c:pt>
                <c:pt idx="449">
                  <c:v>43403</c:v>
                </c:pt>
                <c:pt idx="450">
                  <c:v>43404</c:v>
                </c:pt>
                <c:pt idx="451">
                  <c:v>43405</c:v>
                </c:pt>
                <c:pt idx="452">
                  <c:v>43406</c:v>
                </c:pt>
                <c:pt idx="453">
                  <c:v>43409</c:v>
                </c:pt>
                <c:pt idx="454">
                  <c:v>43410</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43438</c:v>
                </c:pt>
                <c:pt idx="474">
                  <c:v>43439</c:v>
                </c:pt>
                <c:pt idx="475">
                  <c:v>43440</c:v>
                </c:pt>
                <c:pt idx="476">
                  <c:v>43441</c:v>
                </c:pt>
                <c:pt idx="477">
                  <c:v>43444</c:v>
                </c:pt>
                <c:pt idx="478">
                  <c:v>43445</c:v>
                </c:pt>
                <c:pt idx="479">
                  <c:v>43446</c:v>
                </c:pt>
                <c:pt idx="480">
                  <c:v>43447</c:v>
                </c:pt>
                <c:pt idx="481">
                  <c:v>43448</c:v>
                </c:pt>
                <c:pt idx="482">
                  <c:v>43453</c:v>
                </c:pt>
                <c:pt idx="483">
                  <c:v>43454</c:v>
                </c:pt>
                <c:pt idx="484">
                  <c:v>43455</c:v>
                </c:pt>
                <c:pt idx="485">
                  <c:v>43458</c:v>
                </c:pt>
                <c:pt idx="486">
                  <c:v>43459</c:v>
                </c:pt>
                <c:pt idx="487">
                  <c:v>43460</c:v>
                </c:pt>
                <c:pt idx="488">
                  <c:v>43461</c:v>
                </c:pt>
                <c:pt idx="489">
                  <c:v>43462</c:v>
                </c:pt>
                <c:pt idx="490">
                  <c:v>43463</c:v>
                </c:pt>
              </c:numCache>
            </c:numRef>
          </c:cat>
          <c:val>
            <c:numRef>
              <c:f>'графики с объемами'!$K$228:$K$718</c:f>
              <c:numCache>
                <c:formatCode>General</c:formatCode>
                <c:ptCount val="491"/>
                <c:pt idx="0">
                  <c:v>-27605.999896620004</c:v>
                </c:pt>
                <c:pt idx="1">
                  <c:v>-15938.998880559999</c:v>
                </c:pt>
                <c:pt idx="2">
                  <c:v>-213.999945</c:v>
                </c:pt>
                <c:pt idx="3">
                  <c:v>-9696.0037898799983</c:v>
                </c:pt>
                <c:pt idx="4">
                  <c:v>-11193.99991</c:v>
                </c:pt>
                <c:pt idx="5">
                  <c:v>#N/A</c:v>
                </c:pt>
                <c:pt idx="6">
                  <c:v>#N/A</c:v>
                </c:pt>
                <c:pt idx="7">
                  <c:v>#N/A</c:v>
                </c:pt>
                <c:pt idx="8">
                  <c:v>#N/A</c:v>
                </c:pt>
                <c:pt idx="9">
                  <c:v>-3999.9999849999999</c:v>
                </c:pt>
                <c:pt idx="10">
                  <c:v>#N/A</c:v>
                </c:pt>
                <c:pt idx="11">
                  <c:v>#N/A</c:v>
                </c:pt>
                <c:pt idx="12">
                  <c:v>#N/A</c:v>
                </c:pt>
                <c:pt idx="13">
                  <c:v>#N/A</c:v>
                </c:pt>
                <c:pt idx="14">
                  <c:v>#N/A</c:v>
                </c:pt>
                <c:pt idx="15">
                  <c:v>#N/A</c:v>
                </c:pt>
                <c:pt idx="16">
                  <c:v>#N/A</c:v>
                </c:pt>
                <c:pt idx="17">
                  <c:v>-3838.9999699999998</c:v>
                </c:pt>
                <c:pt idx="18">
                  <c:v>-808.999955</c:v>
                </c:pt>
                <c:pt idx="19">
                  <c:v>#N/A</c:v>
                </c:pt>
                <c:pt idx="20">
                  <c:v>#N/A</c:v>
                </c:pt>
                <c:pt idx="21">
                  <c:v>#N/A</c:v>
                </c:pt>
                <c:pt idx="22">
                  <c:v>#N/A</c:v>
                </c:pt>
                <c:pt idx="23">
                  <c:v>#N/A</c:v>
                </c:pt>
                <c:pt idx="24">
                  <c:v>-2168.9994052399998</c:v>
                </c:pt>
                <c:pt idx="25">
                  <c:v>-1758.999955</c:v>
                </c:pt>
                <c:pt idx="26">
                  <c:v>#N/A</c:v>
                </c:pt>
                <c:pt idx="27">
                  <c:v>-1900</c:v>
                </c:pt>
                <c:pt idx="28">
                  <c:v>#N/A</c:v>
                </c:pt>
                <c:pt idx="29">
                  <c:v>#N/A</c:v>
                </c:pt>
                <c:pt idx="30">
                  <c:v>#N/A</c:v>
                </c:pt>
                <c:pt idx="31">
                  <c:v>#N/A</c:v>
                </c:pt>
                <c:pt idx="32">
                  <c:v>#N/A</c:v>
                </c:pt>
                <c:pt idx="33">
                  <c:v>#N/A</c:v>
                </c:pt>
                <c:pt idx="34">
                  <c:v>#N/A</c:v>
                </c:pt>
                <c:pt idx="35">
                  <c:v>#N/A</c:v>
                </c:pt>
                <c:pt idx="36">
                  <c:v>#N/A</c:v>
                </c:pt>
                <c:pt idx="37">
                  <c:v>-4000.0000799999998</c:v>
                </c:pt>
                <c:pt idx="38">
                  <c:v>#N/A</c:v>
                </c:pt>
                <c:pt idx="39">
                  <c:v>#N/A</c:v>
                </c:pt>
                <c:pt idx="40">
                  <c:v>-3154.9999699999998</c:v>
                </c:pt>
                <c:pt idx="41">
                  <c:v>#N/A</c:v>
                </c:pt>
                <c:pt idx="42">
                  <c:v>#N/A</c:v>
                </c:pt>
                <c:pt idx="43">
                  <c:v>#N/A</c:v>
                </c:pt>
                <c:pt idx="44">
                  <c:v>-12358.99992</c:v>
                </c:pt>
                <c:pt idx="45">
                  <c:v>#N/A</c:v>
                </c:pt>
                <c:pt idx="46">
                  <c:v>#N/A</c:v>
                </c:pt>
                <c:pt idx="47">
                  <c:v>-3605.000055</c:v>
                </c:pt>
                <c:pt idx="48">
                  <c:v>#N/A</c:v>
                </c:pt>
                <c:pt idx="49">
                  <c:v>-35460.000074159994</c:v>
                </c:pt>
                <c:pt idx="50">
                  <c:v>-9766.0000637600006</c:v>
                </c:pt>
                <c:pt idx="51">
                  <c:v>-8735.0001806500004</c:v>
                </c:pt>
                <c:pt idx="52">
                  <c:v>-3000.0000806900002</c:v>
                </c:pt>
                <c:pt idx="53">
                  <c:v>#N/A</c:v>
                </c:pt>
                <c:pt idx="54">
                  <c:v>#N/A</c:v>
                </c:pt>
                <c:pt idx="55">
                  <c:v>#N/A</c:v>
                </c:pt>
                <c:pt idx="56">
                  <c:v>-20000.000067929999</c:v>
                </c:pt>
                <c:pt idx="57">
                  <c:v>#N/A</c:v>
                </c:pt>
                <c:pt idx="58">
                  <c:v>#N/A</c:v>
                </c:pt>
                <c:pt idx="59">
                  <c:v>#N/A</c:v>
                </c:pt>
                <c:pt idx="60">
                  <c:v>#N/A</c:v>
                </c:pt>
                <c:pt idx="61">
                  <c:v>#N/A</c:v>
                </c:pt>
                <c:pt idx="62">
                  <c:v>-6450.9998523999993</c:v>
                </c:pt>
                <c:pt idx="63">
                  <c:v>#N/A</c:v>
                </c:pt>
                <c:pt idx="64">
                  <c:v>-2000.0000151400002</c:v>
                </c:pt>
                <c:pt idx="65">
                  <c:v>-22822.000932999999</c:v>
                </c:pt>
                <c:pt idx="66">
                  <c:v>-26810.000083340001</c:v>
                </c:pt>
                <c:pt idx="67">
                  <c:v>-22098.999871610002</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-8419.9997789099998</c:v>
                </c:pt>
                <c:pt idx="93">
                  <c:v>-10937.998568110001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-2469.9997117600001</c:v>
                </c:pt>
                <c:pt idx="115">
                  <c:v>#N/A</c:v>
                </c:pt>
                <c:pt idx="116">
                  <c:v>#N/A</c:v>
                </c:pt>
                <c:pt idx="117">
                  <c:v>-2030.9994136300002</c:v>
                </c:pt>
                <c:pt idx="118">
                  <c:v>#N/A</c:v>
                </c:pt>
                <c:pt idx="119">
                  <c:v>#N/A</c:v>
                </c:pt>
                <c:pt idx="120">
                  <c:v>#N/A</c:v>
                </c:pt>
                <c:pt idx="121">
                  <c:v>-144.99920594999998</c:v>
                </c:pt>
                <c:pt idx="122">
                  <c:v>-118221.01434071998</c:v>
                </c:pt>
                <c:pt idx="123">
                  <c:v>#N/A</c:v>
                </c:pt>
                <c:pt idx="124">
                  <c:v>#N/A</c:v>
                </c:pt>
                <c:pt idx="125">
                  <c:v>#N/A</c:v>
                </c:pt>
                <c:pt idx="126">
                  <c:v>#N/A</c:v>
                </c:pt>
                <c:pt idx="127">
                  <c:v>#N/A</c:v>
                </c:pt>
                <c:pt idx="128">
                  <c:v>-2000.0000582</c:v>
                </c:pt>
                <c:pt idx="129">
                  <c:v>#N/A</c:v>
                </c:pt>
                <c:pt idx="130">
                  <c:v>#N/A</c:v>
                </c:pt>
                <c:pt idx="131">
                  <c:v>#N/A</c:v>
                </c:pt>
                <c:pt idx="132">
                  <c:v>#N/A</c:v>
                </c:pt>
                <c:pt idx="133">
                  <c:v>#N/A</c:v>
                </c:pt>
                <c:pt idx="134">
                  <c:v>-1000.00000062</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-1000.0000236000001</c:v>
                </c:pt>
                <c:pt idx="161">
                  <c:v>#N/A</c:v>
                </c:pt>
                <c:pt idx="162">
                  <c:v>#N/A</c:v>
                </c:pt>
                <c:pt idx="163">
                  <c:v>#N/A</c:v>
                </c:pt>
                <c:pt idx="164">
                  <c:v>#N/A</c:v>
                </c:pt>
                <c:pt idx="165">
                  <c:v>#N/A</c:v>
                </c:pt>
                <c:pt idx="166">
                  <c:v>#N/A</c:v>
                </c:pt>
                <c:pt idx="167">
                  <c:v>#N/A</c:v>
                </c:pt>
                <c:pt idx="168">
                  <c:v>#N/A</c:v>
                </c:pt>
                <c:pt idx="169">
                  <c:v>#N/A</c:v>
                </c:pt>
                <c:pt idx="170">
                  <c:v>#N/A</c:v>
                </c:pt>
                <c:pt idx="171">
                  <c:v>-1299.9999742299999</c:v>
                </c:pt>
                <c:pt idx="172">
                  <c:v>#N/A</c:v>
                </c:pt>
                <c:pt idx="173">
                  <c:v>#N/A</c:v>
                </c:pt>
                <c:pt idx="174">
                  <c:v>#N/A</c:v>
                </c:pt>
                <c:pt idx="175">
                  <c:v>#N/A</c:v>
                </c:pt>
                <c:pt idx="176">
                  <c:v>#N/A</c:v>
                </c:pt>
                <c:pt idx="177">
                  <c:v>#N/A</c:v>
                </c:pt>
                <c:pt idx="178">
                  <c:v>#N/A</c:v>
                </c:pt>
                <c:pt idx="179">
                  <c:v>-1000.00007278</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-1000.00007353</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-10000.000017660001</c:v>
                </c:pt>
                <c:pt idx="210">
                  <c:v>#N/A</c:v>
                </c:pt>
                <c:pt idx="211">
                  <c:v>#N/A</c:v>
                </c:pt>
                <c:pt idx="212">
                  <c:v>-220.00042558999999</c:v>
                </c:pt>
                <c:pt idx="213">
                  <c:v>#N/A</c:v>
                </c:pt>
                <c:pt idx="214">
                  <c:v>#N/A</c:v>
                </c:pt>
                <c:pt idx="215">
                  <c:v>#N/A</c:v>
                </c:pt>
                <c:pt idx="216">
                  <c:v>-1867.9999068099999</c:v>
                </c:pt>
                <c:pt idx="217">
                  <c:v>#N/A</c:v>
                </c:pt>
                <c:pt idx="218">
                  <c:v>#N/A</c:v>
                </c:pt>
                <c:pt idx="219">
                  <c:v>#N/A</c:v>
                </c:pt>
                <c:pt idx="220">
                  <c:v>#N/A</c:v>
                </c:pt>
                <c:pt idx="221">
                  <c:v>-1600.00012694</c:v>
                </c:pt>
                <c:pt idx="222">
                  <c:v>-6320.9998467200003</c:v>
                </c:pt>
                <c:pt idx="223">
                  <c:v>-43283.000060749997</c:v>
                </c:pt>
                <c:pt idx="224">
                  <c:v>-3954.9999454600002</c:v>
                </c:pt>
                <c:pt idx="225">
                  <c:v>#N/A</c:v>
                </c:pt>
                <c:pt idx="226">
                  <c:v>#N/A</c:v>
                </c:pt>
                <c:pt idx="227">
                  <c:v>#N/A</c:v>
                </c:pt>
                <c:pt idx="228">
                  <c:v>#N/A</c:v>
                </c:pt>
                <c:pt idx="229">
                  <c:v>#N/A</c:v>
                </c:pt>
                <c:pt idx="230">
                  <c:v>#N/A</c:v>
                </c:pt>
                <c:pt idx="231">
                  <c:v>#N/A</c:v>
                </c:pt>
                <c:pt idx="232">
                  <c:v>#N/A</c:v>
                </c:pt>
                <c:pt idx="233">
                  <c:v>#N/A</c:v>
                </c:pt>
                <c:pt idx="234">
                  <c:v>#N/A</c:v>
                </c:pt>
                <c:pt idx="235">
                  <c:v>-7126.9999427299999</c:v>
                </c:pt>
                <c:pt idx="236">
                  <c:v>-2321.9998934400001</c:v>
                </c:pt>
                <c:pt idx="237">
                  <c:v>#N/A</c:v>
                </c:pt>
                <c:pt idx="238">
                  <c:v>#N/A</c:v>
                </c:pt>
                <c:pt idx="239">
                  <c:v>#N/A</c:v>
                </c:pt>
                <c:pt idx="240">
                  <c:v>#N/A</c:v>
                </c:pt>
                <c:pt idx="241">
                  <c:v>-3000.00005689</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-1499.99997433</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-3500.0000568200003</c:v>
                </c:pt>
                <c:pt idx="311">
                  <c:v>#N/A</c:v>
                </c:pt>
                <c:pt idx="312">
                  <c:v>#N/A</c:v>
                </c:pt>
                <c:pt idx="313">
                  <c:v>#N/A</c:v>
                </c:pt>
                <c:pt idx="314">
                  <c:v>#N/A</c:v>
                </c:pt>
                <c:pt idx="315">
                  <c:v>#N/A</c:v>
                </c:pt>
                <c:pt idx="316">
                  <c:v>-2999.9999074099997</c:v>
                </c:pt>
                <c:pt idx="317">
                  <c:v>#N/A</c:v>
                </c:pt>
                <c:pt idx="318">
                  <c:v>-2999.9999409899997</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-2900.0000083499999</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-1899.99996102</c:v>
                </c:pt>
                <c:pt idx="357">
                  <c:v>-15600.000018709999</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-4799.99995795</c:v>
                </c:pt>
                <c:pt idx="372">
                  <c:v>#N/A</c:v>
                </c:pt>
                <c:pt idx="373">
                  <c:v>#N/A</c:v>
                </c:pt>
                <c:pt idx="374">
                  <c:v>#N/A</c:v>
                </c:pt>
                <c:pt idx="375">
                  <c:v>#N/A</c:v>
                </c:pt>
                <c:pt idx="376">
                  <c:v>#N/A</c:v>
                </c:pt>
                <c:pt idx="377">
                  <c:v>#N/A</c:v>
                </c:pt>
                <c:pt idx="378">
                  <c:v>#N/A</c:v>
                </c:pt>
                <c:pt idx="379">
                  <c:v>#N/A</c:v>
                </c:pt>
                <c:pt idx="380">
                  <c:v>#N/A</c:v>
                </c:pt>
                <c:pt idx="381">
                  <c:v>-83817.000979260003</c:v>
                </c:pt>
                <c:pt idx="382">
                  <c:v>-8900.000401629999</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-4700.0000259799999</c:v>
                </c:pt>
                <c:pt idx="396">
                  <c:v>#N/A</c:v>
                </c:pt>
                <c:pt idx="397">
                  <c:v>#N/A</c:v>
                </c:pt>
                <c:pt idx="398">
                  <c:v>-2500.0000489699996</c:v>
                </c:pt>
                <c:pt idx="399">
                  <c:v>#N/A</c:v>
                </c:pt>
                <c:pt idx="400">
                  <c:v>#N/A</c:v>
                </c:pt>
                <c:pt idx="401">
                  <c:v>#N/A</c:v>
                </c:pt>
                <c:pt idx="402">
                  <c:v>-7645.0006886299998</c:v>
                </c:pt>
                <c:pt idx="403">
                  <c:v>-107000.00325643999</c:v>
                </c:pt>
                <c:pt idx="404">
                  <c:v>-98759.00457830001</c:v>
                </c:pt>
                <c:pt idx="405">
                  <c:v>-33706.999497550001</c:v>
                </c:pt>
                <c:pt idx="406">
                  <c:v>-50069.000028959999</c:v>
                </c:pt>
                <c:pt idx="407">
                  <c:v>-126349.00612763001</c:v>
                </c:pt>
                <c:pt idx="408">
                  <c:v>#N/A</c:v>
                </c:pt>
                <c:pt idx="409">
                  <c:v>#N/A</c:v>
                </c:pt>
                <c:pt idx="410">
                  <c:v>-99166.00603022</c:v>
                </c:pt>
                <c:pt idx="411">
                  <c:v>-92199.009811190001</c:v>
                </c:pt>
                <c:pt idx="412">
                  <c:v>-161004.00611836999</c:v>
                </c:pt>
                <c:pt idx="413">
                  <c:v>-10100.000308280001</c:v>
                </c:pt>
                <c:pt idx="414">
                  <c:v>#N/A</c:v>
                </c:pt>
                <c:pt idx="415">
                  <c:v>#N/A</c:v>
                </c:pt>
                <c:pt idx="416">
                  <c:v>-12030.00018734</c:v>
                </c:pt>
                <c:pt idx="417">
                  <c:v>-11351.999957519998</c:v>
                </c:pt>
                <c:pt idx="418">
                  <c:v>#N/A</c:v>
                </c:pt>
                <c:pt idx="419">
                  <c:v>#N/A</c:v>
                </c:pt>
                <c:pt idx="420">
                  <c:v>#N/A</c:v>
                </c:pt>
                <c:pt idx="421">
                  <c:v>#N/A</c:v>
                </c:pt>
                <c:pt idx="422">
                  <c:v>#N/A</c:v>
                </c:pt>
                <c:pt idx="423">
                  <c:v>-6937.9999473500002</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-2000.00001696</c:v>
                </c:pt>
                <c:pt idx="478">
                  <c:v>#N/A</c:v>
                </c:pt>
                <c:pt idx="479">
                  <c:v>#N/A</c:v>
                </c:pt>
                <c:pt idx="480">
                  <c:v>#N/A</c:v>
                </c:pt>
                <c:pt idx="481">
                  <c:v>#N/A</c:v>
                </c:pt>
                <c:pt idx="482">
                  <c:v>#N/A</c:v>
                </c:pt>
                <c:pt idx="483">
                  <c:v>-3999.9999995100002</c:v>
                </c:pt>
                <c:pt idx="484">
                  <c:v>#N/A</c:v>
                </c:pt>
                <c:pt idx="485">
                  <c:v>-4000.0000648200003</c:v>
                </c:pt>
                <c:pt idx="486">
                  <c:v>#N/A</c:v>
                </c:pt>
                <c:pt idx="487">
                  <c:v>-4384.0000843900007</c:v>
                </c:pt>
                <c:pt idx="488">
                  <c:v>#N/A</c:v>
                </c:pt>
                <c:pt idx="489">
                  <c:v>#N/A</c:v>
                </c:pt>
                <c:pt idx="490">
                  <c:v>#N/A</c:v>
                </c:pt>
              </c:numCache>
            </c:numRef>
          </c:val>
          <c:extLst>
            <c:ext xmlns:c16="http://schemas.microsoft.com/office/drawing/2014/chart" uri="{C3380CC4-5D6E-409C-BE32-E72D297353CC}">
              <c16:uniqueId val="{00000001-5D9B-4405-BD11-267BD54231A4}"/>
            </c:ext>
          </c:extLst>
        </c:ser>
        <c:dLbls>
          <c:showLegendKey val="0"/>
          <c:showVal val="0"/>
          <c:showCatName val="0"/>
          <c:showSerName val="0"/>
          <c:showPercent val="0"/>
          <c:showBubbleSize val="0"/>
        </c:dLbls>
        <c:axId val="328166016"/>
        <c:axId val="328167808"/>
      </c:areaChart>
      <c:dateAx>
        <c:axId val="328166016"/>
        <c:scaling>
          <c:orientation val="minMax"/>
        </c:scaling>
        <c:delete val="0"/>
        <c:axPos val="b"/>
        <c:numFmt formatCode="m/d/yyyy" sourceLinked="1"/>
        <c:majorTickMark val="out"/>
        <c:minorTickMark val="none"/>
        <c:tickLblPos val="low"/>
        <c:txPr>
          <a:bodyPr rot="-5400000" vert="horz"/>
          <a:lstStyle/>
          <a:p>
            <a:pPr>
              <a:defRPr/>
            </a:pPr>
            <a:endParaRPr lang="ru-RU"/>
          </a:p>
        </c:txPr>
        <c:crossAx val="328167808"/>
        <c:crosses val="autoZero"/>
        <c:auto val="1"/>
        <c:lblOffset val="100"/>
        <c:baseTimeUnit val="days"/>
      </c:dateAx>
      <c:valAx>
        <c:axId val="328167808"/>
        <c:scaling>
          <c:orientation val="minMax"/>
        </c:scaling>
        <c:delete val="0"/>
        <c:axPos val="l"/>
        <c:title>
          <c:tx>
            <c:rich>
              <a:bodyPr rot="-5400000" vert="horz"/>
              <a:lstStyle/>
              <a:p>
                <a:pPr>
                  <a:defRPr/>
                </a:pPr>
                <a:r>
                  <a:rPr lang="en-US" sz="1000" b="1" i="0" baseline="0">
                    <a:effectLst/>
                    <a:latin typeface="+mn-lt"/>
                  </a:rPr>
                  <a:t>millions of tenge</a:t>
                </a:r>
                <a:endParaRPr lang="ru-RU" sz="1000">
                  <a:effectLst/>
                  <a:latin typeface="+mn-lt"/>
                </a:endParaRPr>
              </a:p>
            </c:rich>
          </c:tx>
          <c:overlay val="0"/>
        </c:title>
        <c:numFmt formatCode="General" sourceLinked="1"/>
        <c:majorTickMark val="out"/>
        <c:minorTickMark val="none"/>
        <c:tickLblPos val="nextTo"/>
        <c:crossAx val="328166016"/>
        <c:crosses val="autoZero"/>
        <c:crossBetween val="midCat"/>
      </c:valAx>
    </c:plotArea>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Banks with others, volumes</a:t>
            </a:r>
            <a:endParaRPr lang="ru-RU">
              <a:effectLst/>
            </a:endParaRPr>
          </a:p>
        </c:rich>
      </c:tx>
      <c:overlay val="0"/>
    </c:title>
    <c:autoTitleDeleted val="0"/>
    <c:plotArea>
      <c:layout/>
      <c:areaChart>
        <c:grouping val="standard"/>
        <c:varyColors val="0"/>
        <c:ser>
          <c:idx val="0"/>
          <c:order val="0"/>
          <c:cat>
            <c:numRef>
              <c:f>'графики с объемами'!$W$1:$W$718</c:f>
              <c:numCache>
                <c:formatCode>dd\.mm\.yyyy</c:formatCode>
                <c:ptCount val="718"/>
                <c:pt idx="0">
                  <c:v>42401</c:v>
                </c:pt>
                <c:pt idx="1">
                  <c:v>42402</c:v>
                </c:pt>
                <c:pt idx="2">
                  <c:v>42403</c:v>
                </c:pt>
                <c:pt idx="3">
                  <c:v>42404</c:v>
                </c:pt>
                <c:pt idx="4">
                  <c:v>42405</c:v>
                </c:pt>
                <c:pt idx="5">
                  <c:v>42408</c:v>
                </c:pt>
                <c:pt idx="6">
                  <c:v>42409</c:v>
                </c:pt>
                <c:pt idx="7">
                  <c:v>42410</c:v>
                </c:pt>
                <c:pt idx="8">
                  <c:v>42411</c:v>
                </c:pt>
                <c:pt idx="9">
                  <c:v>42412</c:v>
                </c:pt>
                <c:pt idx="10">
                  <c:v>42415</c:v>
                </c:pt>
                <c:pt idx="11">
                  <c:v>42416</c:v>
                </c:pt>
                <c:pt idx="12">
                  <c:v>42417</c:v>
                </c:pt>
                <c:pt idx="13">
                  <c:v>42418</c:v>
                </c:pt>
                <c:pt idx="14">
                  <c:v>42419</c:v>
                </c:pt>
                <c:pt idx="15">
                  <c:v>42422</c:v>
                </c:pt>
                <c:pt idx="16">
                  <c:v>42423</c:v>
                </c:pt>
                <c:pt idx="17">
                  <c:v>42424</c:v>
                </c:pt>
                <c:pt idx="18">
                  <c:v>42425</c:v>
                </c:pt>
                <c:pt idx="19">
                  <c:v>42426</c:v>
                </c:pt>
                <c:pt idx="20">
                  <c:v>42429</c:v>
                </c:pt>
                <c:pt idx="21">
                  <c:v>42430</c:v>
                </c:pt>
                <c:pt idx="22">
                  <c:v>42431</c:v>
                </c:pt>
                <c:pt idx="23">
                  <c:v>42432</c:v>
                </c:pt>
                <c:pt idx="24">
                  <c:v>42433</c:v>
                </c:pt>
                <c:pt idx="25">
                  <c:v>42434</c:v>
                </c:pt>
                <c:pt idx="26">
                  <c:v>42438</c:v>
                </c:pt>
                <c:pt idx="27">
                  <c:v>42439</c:v>
                </c:pt>
                <c:pt idx="28">
                  <c:v>42440</c:v>
                </c:pt>
                <c:pt idx="29">
                  <c:v>42443</c:v>
                </c:pt>
                <c:pt idx="30">
                  <c:v>42444</c:v>
                </c:pt>
                <c:pt idx="31">
                  <c:v>42445</c:v>
                </c:pt>
                <c:pt idx="32">
                  <c:v>42446</c:v>
                </c:pt>
                <c:pt idx="33">
                  <c:v>42447</c:v>
                </c:pt>
                <c:pt idx="34">
                  <c:v>42453</c:v>
                </c:pt>
                <c:pt idx="35">
                  <c:v>42454</c:v>
                </c:pt>
                <c:pt idx="36">
                  <c:v>42457</c:v>
                </c:pt>
                <c:pt idx="37">
                  <c:v>42458</c:v>
                </c:pt>
                <c:pt idx="38">
                  <c:v>42459</c:v>
                </c:pt>
                <c:pt idx="39">
                  <c:v>42460</c:v>
                </c:pt>
                <c:pt idx="40">
                  <c:v>42461</c:v>
                </c:pt>
                <c:pt idx="41">
                  <c:v>42464</c:v>
                </c:pt>
                <c:pt idx="42">
                  <c:v>42465</c:v>
                </c:pt>
                <c:pt idx="43">
                  <c:v>42466</c:v>
                </c:pt>
                <c:pt idx="44">
                  <c:v>42467</c:v>
                </c:pt>
                <c:pt idx="45">
                  <c:v>42468</c:v>
                </c:pt>
                <c:pt idx="46">
                  <c:v>42471</c:v>
                </c:pt>
                <c:pt idx="47">
                  <c:v>42472</c:v>
                </c:pt>
                <c:pt idx="48">
                  <c:v>42473</c:v>
                </c:pt>
                <c:pt idx="49">
                  <c:v>42474</c:v>
                </c:pt>
                <c:pt idx="50">
                  <c:v>42475</c:v>
                </c:pt>
                <c:pt idx="51">
                  <c:v>42478</c:v>
                </c:pt>
                <c:pt idx="52">
                  <c:v>42479</c:v>
                </c:pt>
                <c:pt idx="53">
                  <c:v>42480</c:v>
                </c:pt>
                <c:pt idx="54">
                  <c:v>42481</c:v>
                </c:pt>
                <c:pt idx="55">
                  <c:v>42482</c:v>
                </c:pt>
                <c:pt idx="56">
                  <c:v>42485</c:v>
                </c:pt>
                <c:pt idx="57">
                  <c:v>42486</c:v>
                </c:pt>
                <c:pt idx="58">
                  <c:v>42487</c:v>
                </c:pt>
                <c:pt idx="59">
                  <c:v>42488</c:v>
                </c:pt>
                <c:pt idx="60">
                  <c:v>42489</c:v>
                </c:pt>
                <c:pt idx="61">
                  <c:v>42493</c:v>
                </c:pt>
                <c:pt idx="62">
                  <c:v>42494</c:v>
                </c:pt>
                <c:pt idx="63">
                  <c:v>42495</c:v>
                </c:pt>
                <c:pt idx="64">
                  <c:v>42496</c:v>
                </c:pt>
                <c:pt idx="65">
                  <c:v>42501</c:v>
                </c:pt>
                <c:pt idx="66">
                  <c:v>42502</c:v>
                </c:pt>
                <c:pt idx="67">
                  <c:v>42503</c:v>
                </c:pt>
                <c:pt idx="68">
                  <c:v>42506</c:v>
                </c:pt>
                <c:pt idx="69">
                  <c:v>42507</c:v>
                </c:pt>
                <c:pt idx="70">
                  <c:v>42508</c:v>
                </c:pt>
                <c:pt idx="71">
                  <c:v>42509</c:v>
                </c:pt>
                <c:pt idx="72">
                  <c:v>42510</c:v>
                </c:pt>
                <c:pt idx="73">
                  <c:v>42513</c:v>
                </c:pt>
                <c:pt idx="74">
                  <c:v>42514</c:v>
                </c:pt>
                <c:pt idx="75">
                  <c:v>42515</c:v>
                </c:pt>
                <c:pt idx="76">
                  <c:v>42516</c:v>
                </c:pt>
                <c:pt idx="77">
                  <c:v>42517</c:v>
                </c:pt>
                <c:pt idx="78">
                  <c:v>42520</c:v>
                </c:pt>
                <c:pt idx="79">
                  <c:v>42521</c:v>
                </c:pt>
                <c:pt idx="80">
                  <c:v>42522</c:v>
                </c:pt>
                <c:pt idx="81">
                  <c:v>42523</c:v>
                </c:pt>
                <c:pt idx="82">
                  <c:v>42524</c:v>
                </c:pt>
                <c:pt idx="83">
                  <c:v>42527</c:v>
                </c:pt>
                <c:pt idx="84">
                  <c:v>42528</c:v>
                </c:pt>
                <c:pt idx="85">
                  <c:v>42529</c:v>
                </c:pt>
                <c:pt idx="86">
                  <c:v>42530</c:v>
                </c:pt>
                <c:pt idx="87">
                  <c:v>42531</c:v>
                </c:pt>
                <c:pt idx="88">
                  <c:v>42534</c:v>
                </c:pt>
                <c:pt idx="89">
                  <c:v>42535</c:v>
                </c:pt>
                <c:pt idx="90">
                  <c:v>42536</c:v>
                </c:pt>
                <c:pt idx="91">
                  <c:v>42537</c:v>
                </c:pt>
                <c:pt idx="92">
                  <c:v>42538</c:v>
                </c:pt>
                <c:pt idx="93">
                  <c:v>42541</c:v>
                </c:pt>
                <c:pt idx="94">
                  <c:v>42542</c:v>
                </c:pt>
                <c:pt idx="95">
                  <c:v>42543</c:v>
                </c:pt>
                <c:pt idx="96">
                  <c:v>42544</c:v>
                </c:pt>
                <c:pt idx="97">
                  <c:v>42545</c:v>
                </c:pt>
                <c:pt idx="98">
                  <c:v>42548</c:v>
                </c:pt>
                <c:pt idx="99">
                  <c:v>42549</c:v>
                </c:pt>
                <c:pt idx="100">
                  <c:v>42550</c:v>
                </c:pt>
                <c:pt idx="101">
                  <c:v>42551</c:v>
                </c:pt>
                <c:pt idx="102">
                  <c:v>42552</c:v>
                </c:pt>
                <c:pt idx="103">
                  <c:v>42555</c:v>
                </c:pt>
                <c:pt idx="104">
                  <c:v>42556</c:v>
                </c:pt>
                <c:pt idx="105">
                  <c:v>42558</c:v>
                </c:pt>
                <c:pt idx="106">
                  <c:v>42559</c:v>
                </c:pt>
                <c:pt idx="107">
                  <c:v>42562</c:v>
                </c:pt>
                <c:pt idx="108">
                  <c:v>42563</c:v>
                </c:pt>
                <c:pt idx="109">
                  <c:v>42564</c:v>
                </c:pt>
                <c:pt idx="110">
                  <c:v>42565</c:v>
                </c:pt>
                <c:pt idx="111">
                  <c:v>42566</c:v>
                </c:pt>
                <c:pt idx="112">
                  <c:v>42569</c:v>
                </c:pt>
                <c:pt idx="113">
                  <c:v>42570</c:v>
                </c:pt>
                <c:pt idx="114">
                  <c:v>42571</c:v>
                </c:pt>
                <c:pt idx="115">
                  <c:v>42572</c:v>
                </c:pt>
                <c:pt idx="116">
                  <c:v>42573</c:v>
                </c:pt>
                <c:pt idx="117">
                  <c:v>42576</c:v>
                </c:pt>
                <c:pt idx="118">
                  <c:v>42577</c:v>
                </c:pt>
                <c:pt idx="119">
                  <c:v>42578</c:v>
                </c:pt>
                <c:pt idx="120">
                  <c:v>42579</c:v>
                </c:pt>
                <c:pt idx="121">
                  <c:v>42580</c:v>
                </c:pt>
                <c:pt idx="122">
                  <c:v>42583</c:v>
                </c:pt>
                <c:pt idx="123">
                  <c:v>42584</c:v>
                </c:pt>
                <c:pt idx="124">
                  <c:v>42585</c:v>
                </c:pt>
                <c:pt idx="125">
                  <c:v>42586</c:v>
                </c:pt>
                <c:pt idx="126">
                  <c:v>42587</c:v>
                </c:pt>
                <c:pt idx="127">
                  <c:v>42590</c:v>
                </c:pt>
                <c:pt idx="128">
                  <c:v>42591</c:v>
                </c:pt>
                <c:pt idx="129">
                  <c:v>42592</c:v>
                </c:pt>
                <c:pt idx="130">
                  <c:v>42593</c:v>
                </c:pt>
                <c:pt idx="131">
                  <c:v>42594</c:v>
                </c:pt>
                <c:pt idx="132">
                  <c:v>42597</c:v>
                </c:pt>
                <c:pt idx="133">
                  <c:v>42598</c:v>
                </c:pt>
                <c:pt idx="134">
                  <c:v>42599</c:v>
                </c:pt>
                <c:pt idx="135">
                  <c:v>42600</c:v>
                </c:pt>
                <c:pt idx="136">
                  <c:v>42601</c:v>
                </c:pt>
                <c:pt idx="137">
                  <c:v>42604</c:v>
                </c:pt>
                <c:pt idx="138">
                  <c:v>42605</c:v>
                </c:pt>
                <c:pt idx="139">
                  <c:v>42606</c:v>
                </c:pt>
                <c:pt idx="140">
                  <c:v>42607</c:v>
                </c:pt>
                <c:pt idx="141">
                  <c:v>42608</c:v>
                </c:pt>
                <c:pt idx="142">
                  <c:v>42611</c:v>
                </c:pt>
                <c:pt idx="143">
                  <c:v>42613</c:v>
                </c:pt>
                <c:pt idx="144">
                  <c:v>42614</c:v>
                </c:pt>
                <c:pt idx="145">
                  <c:v>42615</c:v>
                </c:pt>
                <c:pt idx="146">
                  <c:v>42618</c:v>
                </c:pt>
                <c:pt idx="147">
                  <c:v>42619</c:v>
                </c:pt>
                <c:pt idx="148">
                  <c:v>42620</c:v>
                </c:pt>
                <c:pt idx="149">
                  <c:v>42621</c:v>
                </c:pt>
                <c:pt idx="150">
                  <c:v>42622</c:v>
                </c:pt>
                <c:pt idx="151">
                  <c:v>42626</c:v>
                </c:pt>
                <c:pt idx="152">
                  <c:v>42627</c:v>
                </c:pt>
                <c:pt idx="153">
                  <c:v>42628</c:v>
                </c:pt>
                <c:pt idx="154">
                  <c:v>42629</c:v>
                </c:pt>
                <c:pt idx="155">
                  <c:v>42632</c:v>
                </c:pt>
                <c:pt idx="156">
                  <c:v>42633</c:v>
                </c:pt>
                <c:pt idx="157">
                  <c:v>42634</c:v>
                </c:pt>
                <c:pt idx="158">
                  <c:v>42635</c:v>
                </c:pt>
                <c:pt idx="159">
                  <c:v>42636</c:v>
                </c:pt>
                <c:pt idx="160">
                  <c:v>42639</c:v>
                </c:pt>
                <c:pt idx="161">
                  <c:v>42640</c:v>
                </c:pt>
                <c:pt idx="162">
                  <c:v>42641</c:v>
                </c:pt>
                <c:pt idx="163">
                  <c:v>42642</c:v>
                </c:pt>
                <c:pt idx="164">
                  <c:v>42643</c:v>
                </c:pt>
                <c:pt idx="165">
                  <c:v>42646</c:v>
                </c:pt>
                <c:pt idx="166">
                  <c:v>42647</c:v>
                </c:pt>
                <c:pt idx="167">
                  <c:v>42648</c:v>
                </c:pt>
                <c:pt idx="168">
                  <c:v>42649</c:v>
                </c:pt>
                <c:pt idx="169">
                  <c:v>42650</c:v>
                </c:pt>
                <c:pt idx="170">
                  <c:v>42653</c:v>
                </c:pt>
                <c:pt idx="171">
                  <c:v>42654</c:v>
                </c:pt>
                <c:pt idx="172">
                  <c:v>42655</c:v>
                </c:pt>
                <c:pt idx="173">
                  <c:v>42656</c:v>
                </c:pt>
                <c:pt idx="174">
                  <c:v>42657</c:v>
                </c:pt>
                <c:pt idx="175">
                  <c:v>42660</c:v>
                </c:pt>
                <c:pt idx="176">
                  <c:v>42661</c:v>
                </c:pt>
                <c:pt idx="177">
                  <c:v>42662</c:v>
                </c:pt>
                <c:pt idx="178">
                  <c:v>42663</c:v>
                </c:pt>
                <c:pt idx="179">
                  <c:v>42664</c:v>
                </c:pt>
                <c:pt idx="180">
                  <c:v>42667</c:v>
                </c:pt>
                <c:pt idx="181">
                  <c:v>42668</c:v>
                </c:pt>
                <c:pt idx="182">
                  <c:v>42669</c:v>
                </c:pt>
                <c:pt idx="183">
                  <c:v>42670</c:v>
                </c:pt>
                <c:pt idx="184">
                  <c:v>42671</c:v>
                </c:pt>
                <c:pt idx="185">
                  <c:v>42674</c:v>
                </c:pt>
                <c:pt idx="186">
                  <c:v>42675</c:v>
                </c:pt>
                <c:pt idx="187">
                  <c:v>42676</c:v>
                </c:pt>
                <c:pt idx="188">
                  <c:v>42677</c:v>
                </c:pt>
                <c:pt idx="189">
                  <c:v>42678</c:v>
                </c:pt>
                <c:pt idx="190">
                  <c:v>42681</c:v>
                </c:pt>
                <c:pt idx="191">
                  <c:v>42682</c:v>
                </c:pt>
                <c:pt idx="192">
                  <c:v>42683</c:v>
                </c:pt>
                <c:pt idx="193">
                  <c:v>42684</c:v>
                </c:pt>
                <c:pt idx="194">
                  <c:v>42685</c:v>
                </c:pt>
                <c:pt idx="195">
                  <c:v>42688</c:v>
                </c:pt>
                <c:pt idx="196">
                  <c:v>42689</c:v>
                </c:pt>
                <c:pt idx="197">
                  <c:v>42690</c:v>
                </c:pt>
                <c:pt idx="198">
                  <c:v>42691</c:v>
                </c:pt>
                <c:pt idx="199">
                  <c:v>42692</c:v>
                </c:pt>
                <c:pt idx="200">
                  <c:v>42695</c:v>
                </c:pt>
                <c:pt idx="201">
                  <c:v>42696</c:v>
                </c:pt>
                <c:pt idx="202">
                  <c:v>42697</c:v>
                </c:pt>
                <c:pt idx="203">
                  <c:v>42698</c:v>
                </c:pt>
                <c:pt idx="204">
                  <c:v>42699</c:v>
                </c:pt>
                <c:pt idx="205">
                  <c:v>42702</c:v>
                </c:pt>
                <c:pt idx="206">
                  <c:v>42703</c:v>
                </c:pt>
                <c:pt idx="207">
                  <c:v>42704</c:v>
                </c:pt>
                <c:pt idx="208">
                  <c:v>42706</c:v>
                </c:pt>
                <c:pt idx="209">
                  <c:v>42709</c:v>
                </c:pt>
                <c:pt idx="210">
                  <c:v>42710</c:v>
                </c:pt>
                <c:pt idx="211">
                  <c:v>42711</c:v>
                </c:pt>
                <c:pt idx="212">
                  <c:v>42712</c:v>
                </c:pt>
                <c:pt idx="213">
                  <c:v>42713</c:v>
                </c:pt>
                <c:pt idx="214">
                  <c:v>42716</c:v>
                </c:pt>
                <c:pt idx="215">
                  <c:v>42717</c:v>
                </c:pt>
                <c:pt idx="216">
                  <c:v>42718</c:v>
                </c:pt>
                <c:pt idx="217">
                  <c:v>42719</c:v>
                </c:pt>
                <c:pt idx="218">
                  <c:v>42724</c:v>
                </c:pt>
                <c:pt idx="219">
                  <c:v>42725</c:v>
                </c:pt>
                <c:pt idx="220">
                  <c:v>42726</c:v>
                </c:pt>
                <c:pt idx="221">
                  <c:v>42727</c:v>
                </c:pt>
                <c:pt idx="222">
                  <c:v>42730</c:v>
                </c:pt>
                <c:pt idx="223">
                  <c:v>42731</c:v>
                </c:pt>
                <c:pt idx="224">
                  <c:v>42732</c:v>
                </c:pt>
                <c:pt idx="225">
                  <c:v>42733</c:v>
                </c:pt>
                <c:pt idx="226">
                  <c:v>42734</c:v>
                </c:pt>
                <c:pt idx="227">
                  <c:v>42739</c:v>
                </c:pt>
                <c:pt idx="228">
                  <c:v>42740</c:v>
                </c:pt>
                <c:pt idx="229">
                  <c:v>42741</c:v>
                </c:pt>
                <c:pt idx="230">
                  <c:v>42744</c:v>
                </c:pt>
                <c:pt idx="231">
                  <c:v>42745</c:v>
                </c:pt>
                <c:pt idx="232">
                  <c:v>42746</c:v>
                </c:pt>
                <c:pt idx="233">
                  <c:v>42747</c:v>
                </c:pt>
                <c:pt idx="234">
                  <c:v>42748</c:v>
                </c:pt>
                <c:pt idx="235">
                  <c:v>42751</c:v>
                </c:pt>
                <c:pt idx="236">
                  <c:v>42752</c:v>
                </c:pt>
                <c:pt idx="237">
                  <c:v>42753</c:v>
                </c:pt>
                <c:pt idx="238">
                  <c:v>42754</c:v>
                </c:pt>
                <c:pt idx="239">
                  <c:v>42755</c:v>
                </c:pt>
                <c:pt idx="240">
                  <c:v>42758</c:v>
                </c:pt>
                <c:pt idx="241">
                  <c:v>42759</c:v>
                </c:pt>
                <c:pt idx="242">
                  <c:v>42760</c:v>
                </c:pt>
                <c:pt idx="243">
                  <c:v>42761</c:v>
                </c:pt>
                <c:pt idx="244">
                  <c:v>42762</c:v>
                </c:pt>
                <c:pt idx="245">
                  <c:v>42765</c:v>
                </c:pt>
                <c:pt idx="246">
                  <c:v>42766</c:v>
                </c:pt>
                <c:pt idx="247">
                  <c:v>42767</c:v>
                </c:pt>
                <c:pt idx="248">
                  <c:v>42768</c:v>
                </c:pt>
                <c:pt idx="249">
                  <c:v>42769</c:v>
                </c:pt>
                <c:pt idx="250">
                  <c:v>42772</c:v>
                </c:pt>
                <c:pt idx="251">
                  <c:v>42773</c:v>
                </c:pt>
                <c:pt idx="252">
                  <c:v>42774</c:v>
                </c:pt>
                <c:pt idx="253">
                  <c:v>42775</c:v>
                </c:pt>
                <c:pt idx="254">
                  <c:v>42776</c:v>
                </c:pt>
                <c:pt idx="255">
                  <c:v>42779</c:v>
                </c:pt>
                <c:pt idx="256">
                  <c:v>42780</c:v>
                </c:pt>
                <c:pt idx="257">
                  <c:v>42781</c:v>
                </c:pt>
                <c:pt idx="258">
                  <c:v>42782</c:v>
                </c:pt>
                <c:pt idx="259">
                  <c:v>42783</c:v>
                </c:pt>
                <c:pt idx="260">
                  <c:v>42786</c:v>
                </c:pt>
                <c:pt idx="261">
                  <c:v>42787</c:v>
                </c:pt>
                <c:pt idx="262">
                  <c:v>42788</c:v>
                </c:pt>
                <c:pt idx="263">
                  <c:v>42789</c:v>
                </c:pt>
                <c:pt idx="264">
                  <c:v>42790</c:v>
                </c:pt>
                <c:pt idx="265">
                  <c:v>42793</c:v>
                </c:pt>
                <c:pt idx="266">
                  <c:v>42794</c:v>
                </c:pt>
                <c:pt idx="267">
                  <c:v>42795</c:v>
                </c:pt>
                <c:pt idx="268">
                  <c:v>42796</c:v>
                </c:pt>
                <c:pt idx="269">
                  <c:v>42797</c:v>
                </c:pt>
                <c:pt idx="270">
                  <c:v>42800</c:v>
                </c:pt>
                <c:pt idx="271">
                  <c:v>42801</c:v>
                </c:pt>
                <c:pt idx="272">
                  <c:v>42803</c:v>
                </c:pt>
                <c:pt idx="273">
                  <c:v>42804</c:v>
                </c:pt>
                <c:pt idx="274">
                  <c:v>42807</c:v>
                </c:pt>
                <c:pt idx="275">
                  <c:v>42808</c:v>
                </c:pt>
                <c:pt idx="276">
                  <c:v>42809</c:v>
                </c:pt>
                <c:pt idx="277">
                  <c:v>42810</c:v>
                </c:pt>
                <c:pt idx="278">
                  <c:v>42811</c:v>
                </c:pt>
                <c:pt idx="279">
                  <c:v>42812</c:v>
                </c:pt>
                <c:pt idx="280">
                  <c:v>42818</c:v>
                </c:pt>
                <c:pt idx="281">
                  <c:v>42821</c:v>
                </c:pt>
                <c:pt idx="282">
                  <c:v>42822</c:v>
                </c:pt>
                <c:pt idx="283">
                  <c:v>42823</c:v>
                </c:pt>
                <c:pt idx="284">
                  <c:v>42824</c:v>
                </c:pt>
                <c:pt idx="285">
                  <c:v>42825</c:v>
                </c:pt>
                <c:pt idx="286">
                  <c:v>42828</c:v>
                </c:pt>
                <c:pt idx="287">
                  <c:v>42829</c:v>
                </c:pt>
                <c:pt idx="288">
                  <c:v>42830</c:v>
                </c:pt>
                <c:pt idx="289">
                  <c:v>42831</c:v>
                </c:pt>
                <c:pt idx="290">
                  <c:v>42832</c:v>
                </c:pt>
                <c:pt idx="291">
                  <c:v>42835</c:v>
                </c:pt>
                <c:pt idx="292">
                  <c:v>42836</c:v>
                </c:pt>
                <c:pt idx="293">
                  <c:v>42837</c:v>
                </c:pt>
                <c:pt idx="294">
                  <c:v>42838</c:v>
                </c:pt>
                <c:pt idx="295">
                  <c:v>42839</c:v>
                </c:pt>
                <c:pt idx="296">
                  <c:v>42842</c:v>
                </c:pt>
                <c:pt idx="297">
                  <c:v>42843</c:v>
                </c:pt>
                <c:pt idx="298">
                  <c:v>42844</c:v>
                </c:pt>
                <c:pt idx="299">
                  <c:v>42845</c:v>
                </c:pt>
                <c:pt idx="300">
                  <c:v>42846</c:v>
                </c:pt>
                <c:pt idx="301">
                  <c:v>42849</c:v>
                </c:pt>
                <c:pt idx="302">
                  <c:v>42850</c:v>
                </c:pt>
                <c:pt idx="303">
                  <c:v>42851</c:v>
                </c:pt>
                <c:pt idx="304">
                  <c:v>42852</c:v>
                </c:pt>
                <c:pt idx="305">
                  <c:v>42853</c:v>
                </c:pt>
                <c:pt idx="306">
                  <c:v>42857</c:v>
                </c:pt>
                <c:pt idx="307">
                  <c:v>42858</c:v>
                </c:pt>
                <c:pt idx="308">
                  <c:v>42859</c:v>
                </c:pt>
                <c:pt idx="309">
                  <c:v>42860</c:v>
                </c:pt>
                <c:pt idx="310">
                  <c:v>42865</c:v>
                </c:pt>
                <c:pt idx="311">
                  <c:v>42866</c:v>
                </c:pt>
                <c:pt idx="312">
                  <c:v>42867</c:v>
                </c:pt>
                <c:pt idx="313">
                  <c:v>42870</c:v>
                </c:pt>
                <c:pt idx="314">
                  <c:v>42871</c:v>
                </c:pt>
                <c:pt idx="315">
                  <c:v>42872</c:v>
                </c:pt>
                <c:pt idx="316">
                  <c:v>42873</c:v>
                </c:pt>
                <c:pt idx="317">
                  <c:v>42874</c:v>
                </c:pt>
                <c:pt idx="318">
                  <c:v>42877</c:v>
                </c:pt>
                <c:pt idx="319">
                  <c:v>42878</c:v>
                </c:pt>
                <c:pt idx="320">
                  <c:v>42879</c:v>
                </c:pt>
                <c:pt idx="321">
                  <c:v>42880</c:v>
                </c:pt>
                <c:pt idx="322">
                  <c:v>42881</c:v>
                </c:pt>
                <c:pt idx="323">
                  <c:v>42884</c:v>
                </c:pt>
                <c:pt idx="324">
                  <c:v>42885</c:v>
                </c:pt>
                <c:pt idx="325">
                  <c:v>42886</c:v>
                </c:pt>
                <c:pt idx="326">
                  <c:v>42887</c:v>
                </c:pt>
                <c:pt idx="327">
                  <c:v>42888</c:v>
                </c:pt>
                <c:pt idx="328">
                  <c:v>42891</c:v>
                </c:pt>
                <c:pt idx="329">
                  <c:v>42892</c:v>
                </c:pt>
                <c:pt idx="330">
                  <c:v>42893</c:v>
                </c:pt>
                <c:pt idx="331">
                  <c:v>42894</c:v>
                </c:pt>
                <c:pt idx="332">
                  <c:v>42895</c:v>
                </c:pt>
                <c:pt idx="333">
                  <c:v>42898</c:v>
                </c:pt>
                <c:pt idx="334">
                  <c:v>42899</c:v>
                </c:pt>
                <c:pt idx="335">
                  <c:v>42900</c:v>
                </c:pt>
                <c:pt idx="336">
                  <c:v>42901</c:v>
                </c:pt>
                <c:pt idx="337">
                  <c:v>42902</c:v>
                </c:pt>
                <c:pt idx="338">
                  <c:v>42905</c:v>
                </c:pt>
                <c:pt idx="339">
                  <c:v>42906</c:v>
                </c:pt>
                <c:pt idx="340">
                  <c:v>42907</c:v>
                </c:pt>
                <c:pt idx="341">
                  <c:v>42908</c:v>
                </c:pt>
                <c:pt idx="342">
                  <c:v>42909</c:v>
                </c:pt>
                <c:pt idx="343">
                  <c:v>42912</c:v>
                </c:pt>
                <c:pt idx="344">
                  <c:v>42913</c:v>
                </c:pt>
                <c:pt idx="345">
                  <c:v>42914</c:v>
                </c:pt>
                <c:pt idx="346">
                  <c:v>42915</c:v>
                </c:pt>
                <c:pt idx="347">
                  <c:v>42916</c:v>
                </c:pt>
                <c:pt idx="348">
                  <c:v>42917</c:v>
                </c:pt>
                <c:pt idx="349">
                  <c:v>42919</c:v>
                </c:pt>
                <c:pt idx="350">
                  <c:v>42920</c:v>
                </c:pt>
                <c:pt idx="351">
                  <c:v>42921</c:v>
                </c:pt>
                <c:pt idx="352">
                  <c:v>42926</c:v>
                </c:pt>
                <c:pt idx="353">
                  <c:v>42927</c:v>
                </c:pt>
                <c:pt idx="354">
                  <c:v>42928</c:v>
                </c:pt>
                <c:pt idx="355">
                  <c:v>42929</c:v>
                </c:pt>
                <c:pt idx="356">
                  <c:v>42930</c:v>
                </c:pt>
                <c:pt idx="357">
                  <c:v>42933</c:v>
                </c:pt>
                <c:pt idx="358">
                  <c:v>42934</c:v>
                </c:pt>
                <c:pt idx="359">
                  <c:v>42935</c:v>
                </c:pt>
                <c:pt idx="360">
                  <c:v>42936</c:v>
                </c:pt>
                <c:pt idx="361">
                  <c:v>42937</c:v>
                </c:pt>
                <c:pt idx="362">
                  <c:v>42940</c:v>
                </c:pt>
                <c:pt idx="363">
                  <c:v>42941</c:v>
                </c:pt>
                <c:pt idx="364">
                  <c:v>42942</c:v>
                </c:pt>
                <c:pt idx="365">
                  <c:v>42943</c:v>
                </c:pt>
                <c:pt idx="366">
                  <c:v>42944</c:v>
                </c:pt>
                <c:pt idx="367">
                  <c:v>42947</c:v>
                </c:pt>
                <c:pt idx="368">
                  <c:v>42948</c:v>
                </c:pt>
                <c:pt idx="369">
                  <c:v>42949</c:v>
                </c:pt>
                <c:pt idx="370">
                  <c:v>42950</c:v>
                </c:pt>
                <c:pt idx="371">
                  <c:v>42951</c:v>
                </c:pt>
                <c:pt idx="372">
                  <c:v>42954</c:v>
                </c:pt>
                <c:pt idx="373">
                  <c:v>42955</c:v>
                </c:pt>
                <c:pt idx="374">
                  <c:v>42956</c:v>
                </c:pt>
                <c:pt idx="375">
                  <c:v>42957</c:v>
                </c:pt>
                <c:pt idx="376">
                  <c:v>42958</c:v>
                </c:pt>
                <c:pt idx="377">
                  <c:v>42961</c:v>
                </c:pt>
                <c:pt idx="378">
                  <c:v>42962</c:v>
                </c:pt>
                <c:pt idx="379">
                  <c:v>42963</c:v>
                </c:pt>
                <c:pt idx="380">
                  <c:v>42964</c:v>
                </c:pt>
                <c:pt idx="381">
                  <c:v>42965</c:v>
                </c:pt>
                <c:pt idx="382">
                  <c:v>42968</c:v>
                </c:pt>
                <c:pt idx="383">
                  <c:v>42969</c:v>
                </c:pt>
                <c:pt idx="384">
                  <c:v>42970</c:v>
                </c:pt>
                <c:pt idx="385">
                  <c:v>42971</c:v>
                </c:pt>
                <c:pt idx="386">
                  <c:v>42972</c:v>
                </c:pt>
                <c:pt idx="387">
                  <c:v>42975</c:v>
                </c:pt>
                <c:pt idx="388">
                  <c:v>42976</c:v>
                </c:pt>
                <c:pt idx="389">
                  <c:v>42978</c:v>
                </c:pt>
                <c:pt idx="390">
                  <c:v>42982</c:v>
                </c:pt>
                <c:pt idx="391">
                  <c:v>42983</c:v>
                </c:pt>
                <c:pt idx="392">
                  <c:v>42984</c:v>
                </c:pt>
                <c:pt idx="393">
                  <c:v>42985</c:v>
                </c:pt>
                <c:pt idx="394">
                  <c:v>42986</c:v>
                </c:pt>
                <c:pt idx="395">
                  <c:v>42989</c:v>
                </c:pt>
                <c:pt idx="396">
                  <c:v>42990</c:v>
                </c:pt>
                <c:pt idx="397">
                  <c:v>42991</c:v>
                </c:pt>
                <c:pt idx="398">
                  <c:v>42992</c:v>
                </c:pt>
                <c:pt idx="399">
                  <c:v>42993</c:v>
                </c:pt>
                <c:pt idx="400">
                  <c:v>42996</c:v>
                </c:pt>
                <c:pt idx="401">
                  <c:v>42997</c:v>
                </c:pt>
                <c:pt idx="402">
                  <c:v>42998</c:v>
                </c:pt>
                <c:pt idx="403">
                  <c:v>42999</c:v>
                </c:pt>
                <c:pt idx="404">
                  <c:v>43000</c:v>
                </c:pt>
                <c:pt idx="405">
                  <c:v>43003</c:v>
                </c:pt>
                <c:pt idx="406">
                  <c:v>43004</c:v>
                </c:pt>
                <c:pt idx="407">
                  <c:v>43005</c:v>
                </c:pt>
                <c:pt idx="408">
                  <c:v>43006</c:v>
                </c:pt>
                <c:pt idx="409">
                  <c:v>43007</c:v>
                </c:pt>
                <c:pt idx="410">
                  <c:v>43010</c:v>
                </c:pt>
                <c:pt idx="411">
                  <c:v>43011</c:v>
                </c:pt>
                <c:pt idx="412">
                  <c:v>43012</c:v>
                </c:pt>
                <c:pt idx="413">
                  <c:v>43013</c:v>
                </c:pt>
                <c:pt idx="414">
                  <c:v>43014</c:v>
                </c:pt>
                <c:pt idx="415">
                  <c:v>43017</c:v>
                </c:pt>
                <c:pt idx="416">
                  <c:v>43018</c:v>
                </c:pt>
                <c:pt idx="417">
                  <c:v>43019</c:v>
                </c:pt>
                <c:pt idx="418">
                  <c:v>43020</c:v>
                </c:pt>
                <c:pt idx="419">
                  <c:v>43021</c:v>
                </c:pt>
                <c:pt idx="420">
                  <c:v>43024</c:v>
                </c:pt>
                <c:pt idx="421">
                  <c:v>43025</c:v>
                </c:pt>
                <c:pt idx="422">
                  <c:v>43026</c:v>
                </c:pt>
                <c:pt idx="423">
                  <c:v>43027</c:v>
                </c:pt>
                <c:pt idx="424">
                  <c:v>43028</c:v>
                </c:pt>
                <c:pt idx="425">
                  <c:v>43031</c:v>
                </c:pt>
                <c:pt idx="426">
                  <c:v>43032</c:v>
                </c:pt>
                <c:pt idx="427">
                  <c:v>43033</c:v>
                </c:pt>
                <c:pt idx="428">
                  <c:v>43034</c:v>
                </c:pt>
                <c:pt idx="429">
                  <c:v>43035</c:v>
                </c:pt>
                <c:pt idx="430">
                  <c:v>43038</c:v>
                </c:pt>
                <c:pt idx="431">
                  <c:v>43039</c:v>
                </c:pt>
                <c:pt idx="432">
                  <c:v>43040</c:v>
                </c:pt>
                <c:pt idx="433">
                  <c:v>43041</c:v>
                </c:pt>
                <c:pt idx="434">
                  <c:v>43042</c:v>
                </c:pt>
                <c:pt idx="435">
                  <c:v>43045</c:v>
                </c:pt>
                <c:pt idx="436">
                  <c:v>43046</c:v>
                </c:pt>
                <c:pt idx="437">
                  <c:v>43047</c:v>
                </c:pt>
                <c:pt idx="438">
                  <c:v>43048</c:v>
                </c:pt>
                <c:pt idx="439">
                  <c:v>43049</c:v>
                </c:pt>
                <c:pt idx="440">
                  <c:v>43052</c:v>
                </c:pt>
                <c:pt idx="441">
                  <c:v>43053</c:v>
                </c:pt>
                <c:pt idx="442">
                  <c:v>43054</c:v>
                </c:pt>
                <c:pt idx="443">
                  <c:v>43055</c:v>
                </c:pt>
                <c:pt idx="444">
                  <c:v>43056</c:v>
                </c:pt>
                <c:pt idx="445">
                  <c:v>43059</c:v>
                </c:pt>
                <c:pt idx="446">
                  <c:v>43060</c:v>
                </c:pt>
                <c:pt idx="447">
                  <c:v>43061</c:v>
                </c:pt>
                <c:pt idx="448">
                  <c:v>43062</c:v>
                </c:pt>
                <c:pt idx="449">
                  <c:v>43063</c:v>
                </c:pt>
                <c:pt idx="450">
                  <c:v>43066</c:v>
                </c:pt>
                <c:pt idx="451">
                  <c:v>43067</c:v>
                </c:pt>
                <c:pt idx="452">
                  <c:v>43068</c:v>
                </c:pt>
                <c:pt idx="453">
                  <c:v>43069</c:v>
                </c:pt>
                <c:pt idx="454">
                  <c:v>43073</c:v>
                </c:pt>
                <c:pt idx="455">
                  <c:v>43074</c:v>
                </c:pt>
                <c:pt idx="456">
                  <c:v>43075</c:v>
                </c:pt>
                <c:pt idx="457">
                  <c:v>43076</c:v>
                </c:pt>
                <c:pt idx="458">
                  <c:v>43077</c:v>
                </c:pt>
                <c:pt idx="459">
                  <c:v>43080</c:v>
                </c:pt>
                <c:pt idx="460">
                  <c:v>43081</c:v>
                </c:pt>
                <c:pt idx="461">
                  <c:v>43082</c:v>
                </c:pt>
                <c:pt idx="462">
                  <c:v>43083</c:v>
                </c:pt>
                <c:pt idx="463">
                  <c:v>43084</c:v>
                </c:pt>
                <c:pt idx="464">
                  <c:v>43089</c:v>
                </c:pt>
                <c:pt idx="465">
                  <c:v>43090</c:v>
                </c:pt>
                <c:pt idx="466">
                  <c:v>43091</c:v>
                </c:pt>
                <c:pt idx="467">
                  <c:v>43094</c:v>
                </c:pt>
                <c:pt idx="468">
                  <c:v>43095</c:v>
                </c:pt>
                <c:pt idx="469">
                  <c:v>43096</c:v>
                </c:pt>
                <c:pt idx="470">
                  <c:v>43097</c:v>
                </c:pt>
                <c:pt idx="471">
                  <c:v>43098</c:v>
                </c:pt>
                <c:pt idx="472">
                  <c:v>43103</c:v>
                </c:pt>
                <c:pt idx="473">
                  <c:v>43104</c:v>
                </c:pt>
                <c:pt idx="474">
                  <c:v>43105</c:v>
                </c:pt>
                <c:pt idx="475">
                  <c:v>43108</c:v>
                </c:pt>
                <c:pt idx="476">
                  <c:v>43109</c:v>
                </c:pt>
                <c:pt idx="477">
                  <c:v>43110</c:v>
                </c:pt>
                <c:pt idx="478">
                  <c:v>43111</c:v>
                </c:pt>
                <c:pt idx="479">
                  <c:v>43112</c:v>
                </c:pt>
                <c:pt idx="480">
                  <c:v>43115</c:v>
                </c:pt>
                <c:pt idx="481">
                  <c:v>43116</c:v>
                </c:pt>
                <c:pt idx="482">
                  <c:v>43117</c:v>
                </c:pt>
                <c:pt idx="483">
                  <c:v>43118</c:v>
                </c:pt>
                <c:pt idx="484">
                  <c:v>43119</c:v>
                </c:pt>
                <c:pt idx="485">
                  <c:v>43122</c:v>
                </c:pt>
                <c:pt idx="486">
                  <c:v>43123</c:v>
                </c:pt>
                <c:pt idx="487">
                  <c:v>43124</c:v>
                </c:pt>
                <c:pt idx="488">
                  <c:v>43125</c:v>
                </c:pt>
                <c:pt idx="489">
                  <c:v>43126</c:v>
                </c:pt>
                <c:pt idx="490">
                  <c:v>43129</c:v>
                </c:pt>
                <c:pt idx="491">
                  <c:v>43130</c:v>
                </c:pt>
                <c:pt idx="492">
                  <c:v>43131</c:v>
                </c:pt>
                <c:pt idx="493">
                  <c:v>43132</c:v>
                </c:pt>
                <c:pt idx="494">
                  <c:v>43133</c:v>
                </c:pt>
                <c:pt idx="495">
                  <c:v>43136</c:v>
                </c:pt>
                <c:pt idx="496">
                  <c:v>43137</c:v>
                </c:pt>
                <c:pt idx="497">
                  <c:v>43138</c:v>
                </c:pt>
                <c:pt idx="498">
                  <c:v>43139</c:v>
                </c:pt>
                <c:pt idx="499">
                  <c:v>43140</c:v>
                </c:pt>
                <c:pt idx="500">
                  <c:v>43143</c:v>
                </c:pt>
                <c:pt idx="501">
                  <c:v>43144</c:v>
                </c:pt>
                <c:pt idx="502">
                  <c:v>43145</c:v>
                </c:pt>
                <c:pt idx="503">
                  <c:v>43146</c:v>
                </c:pt>
                <c:pt idx="504">
                  <c:v>43147</c:v>
                </c:pt>
                <c:pt idx="505">
                  <c:v>43150</c:v>
                </c:pt>
                <c:pt idx="506">
                  <c:v>43151</c:v>
                </c:pt>
                <c:pt idx="507">
                  <c:v>43152</c:v>
                </c:pt>
                <c:pt idx="508">
                  <c:v>43153</c:v>
                </c:pt>
                <c:pt idx="509">
                  <c:v>43154</c:v>
                </c:pt>
                <c:pt idx="510">
                  <c:v>43157</c:v>
                </c:pt>
                <c:pt idx="511">
                  <c:v>43158</c:v>
                </c:pt>
                <c:pt idx="512">
                  <c:v>43159</c:v>
                </c:pt>
                <c:pt idx="513">
                  <c:v>43160</c:v>
                </c:pt>
                <c:pt idx="514">
                  <c:v>43161</c:v>
                </c:pt>
                <c:pt idx="515">
                  <c:v>43162</c:v>
                </c:pt>
                <c:pt idx="516">
                  <c:v>43164</c:v>
                </c:pt>
                <c:pt idx="517">
                  <c:v>43165</c:v>
                </c:pt>
                <c:pt idx="518">
                  <c:v>43166</c:v>
                </c:pt>
                <c:pt idx="519">
                  <c:v>43171</c:v>
                </c:pt>
                <c:pt idx="520">
                  <c:v>43172</c:v>
                </c:pt>
                <c:pt idx="521">
                  <c:v>43173</c:v>
                </c:pt>
                <c:pt idx="522">
                  <c:v>43174</c:v>
                </c:pt>
                <c:pt idx="523">
                  <c:v>43175</c:v>
                </c:pt>
                <c:pt idx="524">
                  <c:v>43178</c:v>
                </c:pt>
                <c:pt idx="525">
                  <c:v>43179</c:v>
                </c:pt>
                <c:pt idx="526">
                  <c:v>43185</c:v>
                </c:pt>
                <c:pt idx="527">
                  <c:v>43186</c:v>
                </c:pt>
                <c:pt idx="528">
                  <c:v>43187</c:v>
                </c:pt>
                <c:pt idx="529">
                  <c:v>43188</c:v>
                </c:pt>
                <c:pt idx="530">
                  <c:v>43189</c:v>
                </c:pt>
                <c:pt idx="531">
                  <c:v>43192</c:v>
                </c:pt>
                <c:pt idx="532">
                  <c:v>43193</c:v>
                </c:pt>
                <c:pt idx="533">
                  <c:v>43194</c:v>
                </c:pt>
                <c:pt idx="534">
                  <c:v>43195</c:v>
                </c:pt>
                <c:pt idx="535">
                  <c:v>43196</c:v>
                </c:pt>
                <c:pt idx="536">
                  <c:v>43199</c:v>
                </c:pt>
                <c:pt idx="537">
                  <c:v>43200</c:v>
                </c:pt>
                <c:pt idx="538">
                  <c:v>43201</c:v>
                </c:pt>
                <c:pt idx="539">
                  <c:v>43202</c:v>
                </c:pt>
                <c:pt idx="540">
                  <c:v>43203</c:v>
                </c:pt>
                <c:pt idx="541">
                  <c:v>43206</c:v>
                </c:pt>
                <c:pt idx="542">
                  <c:v>43207</c:v>
                </c:pt>
                <c:pt idx="543">
                  <c:v>43208</c:v>
                </c:pt>
                <c:pt idx="544">
                  <c:v>43209</c:v>
                </c:pt>
                <c:pt idx="545">
                  <c:v>43210</c:v>
                </c:pt>
                <c:pt idx="546">
                  <c:v>43213</c:v>
                </c:pt>
                <c:pt idx="547">
                  <c:v>43214</c:v>
                </c:pt>
                <c:pt idx="548">
                  <c:v>43215</c:v>
                </c:pt>
                <c:pt idx="549">
                  <c:v>43216</c:v>
                </c:pt>
                <c:pt idx="550">
                  <c:v>43217</c:v>
                </c:pt>
                <c:pt idx="551">
                  <c:v>43218</c:v>
                </c:pt>
                <c:pt idx="552">
                  <c:v>43222</c:v>
                </c:pt>
                <c:pt idx="553">
                  <c:v>43223</c:v>
                </c:pt>
                <c:pt idx="554">
                  <c:v>43224</c:v>
                </c:pt>
                <c:pt idx="555">
                  <c:v>43225</c:v>
                </c:pt>
                <c:pt idx="556">
                  <c:v>43230</c:v>
                </c:pt>
                <c:pt idx="557">
                  <c:v>43231</c:v>
                </c:pt>
                <c:pt idx="558">
                  <c:v>43234</c:v>
                </c:pt>
                <c:pt idx="559">
                  <c:v>43235</c:v>
                </c:pt>
                <c:pt idx="560">
                  <c:v>43236</c:v>
                </c:pt>
                <c:pt idx="561">
                  <c:v>43237</c:v>
                </c:pt>
                <c:pt idx="562">
                  <c:v>43238</c:v>
                </c:pt>
                <c:pt idx="563">
                  <c:v>43241</c:v>
                </c:pt>
                <c:pt idx="564">
                  <c:v>43242</c:v>
                </c:pt>
                <c:pt idx="565">
                  <c:v>43243</c:v>
                </c:pt>
                <c:pt idx="566">
                  <c:v>43244</c:v>
                </c:pt>
                <c:pt idx="567">
                  <c:v>43245</c:v>
                </c:pt>
                <c:pt idx="568">
                  <c:v>43248</c:v>
                </c:pt>
                <c:pt idx="569">
                  <c:v>43249</c:v>
                </c:pt>
                <c:pt idx="570">
                  <c:v>43250</c:v>
                </c:pt>
                <c:pt idx="571">
                  <c:v>43251</c:v>
                </c:pt>
                <c:pt idx="572">
                  <c:v>43252</c:v>
                </c:pt>
                <c:pt idx="573">
                  <c:v>43255</c:v>
                </c:pt>
                <c:pt idx="574">
                  <c:v>43256</c:v>
                </c:pt>
                <c:pt idx="575">
                  <c:v>43257</c:v>
                </c:pt>
                <c:pt idx="576">
                  <c:v>43258</c:v>
                </c:pt>
                <c:pt idx="577">
                  <c:v>43259</c:v>
                </c:pt>
                <c:pt idx="578">
                  <c:v>43262</c:v>
                </c:pt>
                <c:pt idx="579">
                  <c:v>43263</c:v>
                </c:pt>
                <c:pt idx="580">
                  <c:v>43264</c:v>
                </c:pt>
                <c:pt idx="581">
                  <c:v>43265</c:v>
                </c:pt>
                <c:pt idx="582">
                  <c:v>43266</c:v>
                </c:pt>
                <c:pt idx="583">
                  <c:v>43269</c:v>
                </c:pt>
                <c:pt idx="584">
                  <c:v>43270</c:v>
                </c:pt>
                <c:pt idx="585">
                  <c:v>43271</c:v>
                </c:pt>
                <c:pt idx="586">
                  <c:v>43272</c:v>
                </c:pt>
                <c:pt idx="587">
                  <c:v>43273</c:v>
                </c:pt>
                <c:pt idx="588">
                  <c:v>43276</c:v>
                </c:pt>
                <c:pt idx="589">
                  <c:v>43277</c:v>
                </c:pt>
                <c:pt idx="590">
                  <c:v>43278</c:v>
                </c:pt>
                <c:pt idx="591">
                  <c:v>43279</c:v>
                </c:pt>
                <c:pt idx="592">
                  <c:v>43280</c:v>
                </c:pt>
                <c:pt idx="593">
                  <c:v>43283</c:v>
                </c:pt>
                <c:pt idx="594">
                  <c:v>43284</c:v>
                </c:pt>
                <c:pt idx="595">
                  <c:v>43285</c:v>
                </c:pt>
                <c:pt idx="596">
                  <c:v>43286</c:v>
                </c:pt>
                <c:pt idx="597">
                  <c:v>43290</c:v>
                </c:pt>
                <c:pt idx="598">
                  <c:v>43291</c:v>
                </c:pt>
                <c:pt idx="599">
                  <c:v>43292</c:v>
                </c:pt>
                <c:pt idx="600">
                  <c:v>43293</c:v>
                </c:pt>
                <c:pt idx="601">
                  <c:v>43294</c:v>
                </c:pt>
                <c:pt idx="602">
                  <c:v>43297</c:v>
                </c:pt>
                <c:pt idx="603">
                  <c:v>43298</c:v>
                </c:pt>
                <c:pt idx="604">
                  <c:v>43299</c:v>
                </c:pt>
                <c:pt idx="605">
                  <c:v>43300</c:v>
                </c:pt>
                <c:pt idx="606">
                  <c:v>43301</c:v>
                </c:pt>
                <c:pt idx="607">
                  <c:v>43304</c:v>
                </c:pt>
                <c:pt idx="608">
                  <c:v>43305</c:v>
                </c:pt>
                <c:pt idx="609">
                  <c:v>43306</c:v>
                </c:pt>
                <c:pt idx="610">
                  <c:v>43307</c:v>
                </c:pt>
                <c:pt idx="611">
                  <c:v>43308</c:v>
                </c:pt>
                <c:pt idx="612">
                  <c:v>43311</c:v>
                </c:pt>
                <c:pt idx="613">
                  <c:v>43312</c:v>
                </c:pt>
                <c:pt idx="614">
                  <c:v>43313</c:v>
                </c:pt>
                <c:pt idx="615">
                  <c:v>43314</c:v>
                </c:pt>
                <c:pt idx="616">
                  <c:v>43315</c:v>
                </c:pt>
                <c:pt idx="617">
                  <c:v>43318</c:v>
                </c:pt>
                <c:pt idx="618">
                  <c:v>43319</c:v>
                </c:pt>
                <c:pt idx="619">
                  <c:v>43320</c:v>
                </c:pt>
                <c:pt idx="620">
                  <c:v>43321</c:v>
                </c:pt>
                <c:pt idx="621">
                  <c:v>43322</c:v>
                </c:pt>
                <c:pt idx="622">
                  <c:v>43325</c:v>
                </c:pt>
                <c:pt idx="623">
                  <c:v>43326</c:v>
                </c:pt>
                <c:pt idx="624">
                  <c:v>43327</c:v>
                </c:pt>
                <c:pt idx="625">
                  <c:v>43328</c:v>
                </c:pt>
                <c:pt idx="626">
                  <c:v>43329</c:v>
                </c:pt>
                <c:pt idx="627">
                  <c:v>43332</c:v>
                </c:pt>
                <c:pt idx="628">
                  <c:v>43334</c:v>
                </c:pt>
                <c:pt idx="629">
                  <c:v>43335</c:v>
                </c:pt>
                <c:pt idx="630">
                  <c:v>43336</c:v>
                </c:pt>
                <c:pt idx="631">
                  <c:v>43337</c:v>
                </c:pt>
                <c:pt idx="632">
                  <c:v>43339</c:v>
                </c:pt>
                <c:pt idx="633">
                  <c:v>43340</c:v>
                </c:pt>
                <c:pt idx="634">
                  <c:v>43341</c:v>
                </c:pt>
                <c:pt idx="635">
                  <c:v>43346</c:v>
                </c:pt>
                <c:pt idx="636">
                  <c:v>43347</c:v>
                </c:pt>
                <c:pt idx="637">
                  <c:v>43348</c:v>
                </c:pt>
                <c:pt idx="638">
                  <c:v>43349</c:v>
                </c:pt>
                <c:pt idx="639">
                  <c:v>43350</c:v>
                </c:pt>
                <c:pt idx="640">
                  <c:v>43353</c:v>
                </c:pt>
                <c:pt idx="641">
                  <c:v>43354</c:v>
                </c:pt>
                <c:pt idx="642">
                  <c:v>43355</c:v>
                </c:pt>
                <c:pt idx="643">
                  <c:v>43356</c:v>
                </c:pt>
                <c:pt idx="644">
                  <c:v>43357</c:v>
                </c:pt>
                <c:pt idx="645">
                  <c:v>43360</c:v>
                </c:pt>
                <c:pt idx="646">
                  <c:v>43361</c:v>
                </c:pt>
                <c:pt idx="647">
                  <c:v>43362</c:v>
                </c:pt>
                <c:pt idx="648">
                  <c:v>43363</c:v>
                </c:pt>
                <c:pt idx="649">
                  <c:v>43364</c:v>
                </c:pt>
                <c:pt idx="650">
                  <c:v>43367</c:v>
                </c:pt>
                <c:pt idx="651">
                  <c:v>43368</c:v>
                </c:pt>
                <c:pt idx="652">
                  <c:v>43369</c:v>
                </c:pt>
                <c:pt idx="653">
                  <c:v>43370</c:v>
                </c:pt>
                <c:pt idx="654">
                  <c:v>43371</c:v>
                </c:pt>
                <c:pt idx="655">
                  <c:v>43374</c:v>
                </c:pt>
                <c:pt idx="656">
                  <c:v>43375</c:v>
                </c:pt>
                <c:pt idx="657">
                  <c:v>43376</c:v>
                </c:pt>
                <c:pt idx="658">
                  <c:v>43377</c:v>
                </c:pt>
                <c:pt idx="659">
                  <c:v>43378</c:v>
                </c:pt>
                <c:pt idx="660">
                  <c:v>43381</c:v>
                </c:pt>
                <c:pt idx="661">
                  <c:v>43382</c:v>
                </c:pt>
                <c:pt idx="662">
                  <c:v>43383</c:v>
                </c:pt>
                <c:pt idx="663">
                  <c:v>43384</c:v>
                </c:pt>
                <c:pt idx="664">
                  <c:v>43385</c:v>
                </c:pt>
                <c:pt idx="665">
                  <c:v>43388</c:v>
                </c:pt>
                <c:pt idx="666">
                  <c:v>43389</c:v>
                </c:pt>
                <c:pt idx="667">
                  <c:v>43390</c:v>
                </c:pt>
                <c:pt idx="668">
                  <c:v>43391</c:v>
                </c:pt>
                <c:pt idx="669">
                  <c:v>43392</c:v>
                </c:pt>
                <c:pt idx="670">
                  <c:v>43395</c:v>
                </c:pt>
                <c:pt idx="671">
                  <c:v>43396</c:v>
                </c:pt>
                <c:pt idx="672">
                  <c:v>43397</c:v>
                </c:pt>
                <c:pt idx="673">
                  <c:v>43398</c:v>
                </c:pt>
                <c:pt idx="674">
                  <c:v>43399</c:v>
                </c:pt>
                <c:pt idx="675">
                  <c:v>43402</c:v>
                </c:pt>
                <c:pt idx="676">
                  <c:v>43403</c:v>
                </c:pt>
                <c:pt idx="677">
                  <c:v>43404</c:v>
                </c:pt>
                <c:pt idx="678">
                  <c:v>43405</c:v>
                </c:pt>
                <c:pt idx="679">
                  <c:v>43406</c:v>
                </c:pt>
                <c:pt idx="680">
                  <c:v>43409</c:v>
                </c:pt>
                <c:pt idx="681">
                  <c:v>43410</c:v>
                </c:pt>
                <c:pt idx="682">
                  <c:v>43411</c:v>
                </c:pt>
                <c:pt idx="683">
                  <c:v>43412</c:v>
                </c:pt>
                <c:pt idx="684">
                  <c:v>43413</c:v>
                </c:pt>
                <c:pt idx="685">
                  <c:v>43416</c:v>
                </c:pt>
                <c:pt idx="686">
                  <c:v>43417</c:v>
                </c:pt>
                <c:pt idx="687">
                  <c:v>43418</c:v>
                </c:pt>
                <c:pt idx="688">
                  <c:v>43419</c:v>
                </c:pt>
                <c:pt idx="689">
                  <c:v>43420</c:v>
                </c:pt>
                <c:pt idx="690">
                  <c:v>43423</c:v>
                </c:pt>
                <c:pt idx="691">
                  <c:v>43424</c:v>
                </c:pt>
                <c:pt idx="692">
                  <c:v>43425</c:v>
                </c:pt>
                <c:pt idx="693">
                  <c:v>43426</c:v>
                </c:pt>
                <c:pt idx="694">
                  <c:v>43427</c:v>
                </c:pt>
                <c:pt idx="695">
                  <c:v>43430</c:v>
                </c:pt>
                <c:pt idx="696">
                  <c:v>43431</c:v>
                </c:pt>
                <c:pt idx="697">
                  <c:v>43432</c:v>
                </c:pt>
                <c:pt idx="698">
                  <c:v>43433</c:v>
                </c:pt>
                <c:pt idx="699">
                  <c:v>43434</c:v>
                </c:pt>
                <c:pt idx="700">
                  <c:v>43438</c:v>
                </c:pt>
                <c:pt idx="701">
                  <c:v>43439</c:v>
                </c:pt>
                <c:pt idx="702">
                  <c:v>43440</c:v>
                </c:pt>
                <c:pt idx="703">
                  <c:v>43441</c:v>
                </c:pt>
                <c:pt idx="704">
                  <c:v>43444</c:v>
                </c:pt>
                <c:pt idx="705">
                  <c:v>43445</c:v>
                </c:pt>
                <c:pt idx="706">
                  <c:v>43446</c:v>
                </c:pt>
                <c:pt idx="707">
                  <c:v>43447</c:v>
                </c:pt>
                <c:pt idx="708">
                  <c:v>43448</c:v>
                </c:pt>
                <c:pt idx="709">
                  <c:v>43453</c:v>
                </c:pt>
                <c:pt idx="710">
                  <c:v>43454</c:v>
                </c:pt>
                <c:pt idx="711">
                  <c:v>43455</c:v>
                </c:pt>
                <c:pt idx="712">
                  <c:v>43458</c:v>
                </c:pt>
                <c:pt idx="713">
                  <c:v>43459</c:v>
                </c:pt>
                <c:pt idx="714">
                  <c:v>43460</c:v>
                </c:pt>
                <c:pt idx="715">
                  <c:v>43461</c:v>
                </c:pt>
                <c:pt idx="716">
                  <c:v>43462</c:v>
                </c:pt>
                <c:pt idx="717">
                  <c:v>43463</c:v>
                </c:pt>
              </c:numCache>
            </c:numRef>
          </c:cat>
          <c:val>
            <c:numRef>
              <c:f>'графики с объемами'!$X$1:$X$718</c:f>
              <c:numCache>
                <c:formatCode>General</c:formatCode>
                <c:ptCount val="718"/>
                <c:pt idx="0">
                  <c:v>3893.0009549800002</c:v>
                </c:pt>
                <c:pt idx="1">
                  <c:v>4090.0008684799996</c:v>
                </c:pt>
                <c:pt idx="2">
                  <c:v>5595.0006551099996</c:v>
                </c:pt>
                <c:pt idx="3">
                  <c:v>4554.00044196</c:v>
                </c:pt>
                <c:pt idx="4">
                  <c:v>5183.0009340200004</c:v>
                </c:pt>
                <c:pt idx="5">
                  <c:v>6250.0006174599994</c:v>
                </c:pt>
                <c:pt idx="6">
                  <c:v>4200.0008185200004</c:v>
                </c:pt>
                <c:pt idx="7">
                  <c:v>3901.0011523000003</c:v>
                </c:pt>
                <c:pt idx="8">
                  <c:v>4803.00073858</c:v>
                </c:pt>
                <c:pt idx="9">
                  <c:v>4705.00087816</c:v>
                </c:pt>
                <c:pt idx="10">
                  <c:v>1228.0000479300002</c:v>
                </c:pt>
                <c:pt idx="11">
                  <c:v>1000.00026001</c:v>
                </c:pt>
                <c:pt idx="12">
                  <c:v>#N/A</c:v>
                </c:pt>
                <c:pt idx="13">
                  <c:v>#N/A</c:v>
                </c:pt>
                <c:pt idx="14">
                  <c:v>2622.0001448600001</c:v>
                </c:pt>
                <c:pt idx="15">
                  <c:v>1655.00023532</c:v>
                </c:pt>
                <c:pt idx="16">
                  <c:v>1561.00029705</c:v>
                </c:pt>
                <c:pt idx="17">
                  <c:v>557.00001498000006</c:v>
                </c:pt>
                <c:pt idx="18">
                  <c:v>#N/A</c:v>
                </c:pt>
                <c:pt idx="19">
                  <c:v>2008.0000013699998</c:v>
                </c:pt>
                <c:pt idx="20">
                  <c:v>2031.0001985199999</c:v>
                </c:pt>
                <c:pt idx="21">
                  <c:v>2279.0007910300001</c:v>
                </c:pt>
                <c:pt idx="22">
                  <c:v>#N/A</c:v>
                </c:pt>
                <c:pt idx="23">
                  <c:v>#N/A</c:v>
                </c:pt>
                <c:pt idx="24">
                  <c:v>#N/A</c:v>
                </c:pt>
                <c:pt idx="25">
                  <c:v>#N/A</c:v>
                </c:pt>
                <c:pt idx="26">
                  <c:v>2578.0002132300001</c:v>
                </c:pt>
                <c:pt idx="27">
                  <c:v>640.00028053999995</c:v>
                </c:pt>
                <c:pt idx="28">
                  <c:v>3363.0004627799999</c:v>
                </c:pt>
                <c:pt idx="29">
                  <c:v>3632.0006876399998</c:v>
                </c:pt>
                <c:pt idx="30">
                  <c:v>1637.00025568</c:v>
                </c:pt>
                <c:pt idx="31">
                  <c:v>1642.00025282</c:v>
                </c:pt>
                <c:pt idx="32">
                  <c:v>1625.0001194500001</c:v>
                </c:pt>
                <c:pt idx="33">
                  <c:v>3083.0012361399999</c:v>
                </c:pt>
                <c:pt idx="34">
                  <c:v>#N/A</c:v>
                </c:pt>
                <c:pt idx="35">
                  <c:v>#N/A</c:v>
                </c:pt>
                <c:pt idx="36">
                  <c:v>#N/A</c:v>
                </c:pt>
                <c:pt idx="37">
                  <c:v>#N/A</c:v>
                </c:pt>
                <c:pt idx="38">
                  <c:v>#N/A</c:v>
                </c:pt>
                <c:pt idx="39">
                  <c:v>#N/A</c:v>
                </c:pt>
                <c:pt idx="40">
                  <c:v>#N/A</c:v>
                </c:pt>
                <c:pt idx="41">
                  <c:v>#N/A</c:v>
                </c:pt>
                <c:pt idx="42">
                  <c:v>#N/A</c:v>
                </c:pt>
                <c:pt idx="43">
                  <c:v>#N/A</c:v>
                </c:pt>
                <c:pt idx="44">
                  <c:v>#N/A</c:v>
                </c:pt>
                <c:pt idx="45">
                  <c:v>#N/A</c:v>
                </c:pt>
                <c:pt idx="46">
                  <c:v>83.000465129999995</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90.000010439999997</c:v>
                </c:pt>
                <c:pt idx="61">
                  <c:v>75.000344319999996</c:v>
                </c:pt>
                <c:pt idx="62">
                  <c:v>#N/A</c:v>
                </c:pt>
                <c:pt idx="63">
                  <c:v>#N/A</c:v>
                </c:pt>
                <c:pt idx="64">
                  <c:v>#N/A</c:v>
                </c:pt>
                <c:pt idx="65">
                  <c:v>#N/A</c:v>
                </c:pt>
                <c:pt idx="66">
                  <c:v>#N/A</c:v>
                </c:pt>
                <c:pt idx="67">
                  <c:v>#N/A</c:v>
                </c:pt>
                <c:pt idx="68">
                  <c:v>#N/A</c:v>
                </c:pt>
                <c:pt idx="69">
                  <c:v>#N/A</c:v>
                </c:pt>
                <c:pt idx="70">
                  <c:v>#N/A</c:v>
                </c:pt>
                <c:pt idx="71">
                  <c:v>500.00045369999998</c:v>
                </c:pt>
                <c:pt idx="72">
                  <c:v>200.00154641999998</c:v>
                </c:pt>
                <c:pt idx="73">
                  <c:v>50.00059006</c:v>
                </c:pt>
                <c:pt idx="74">
                  <c:v>#N/A</c:v>
                </c:pt>
                <c:pt idx="75">
                  <c:v>#N/A</c:v>
                </c:pt>
                <c:pt idx="76">
                  <c:v>33.001033409999998</c:v>
                </c:pt>
                <c:pt idx="77">
                  <c:v>1000.00059125</c:v>
                </c:pt>
                <c:pt idx="78">
                  <c:v>#N/A</c:v>
                </c:pt>
                <c:pt idx="79">
                  <c:v>#N/A</c:v>
                </c:pt>
                <c:pt idx="80">
                  <c:v>#N/A</c:v>
                </c:pt>
                <c:pt idx="81">
                  <c:v>#N/A</c:v>
                </c:pt>
                <c:pt idx="82">
                  <c:v>298.00020398000004</c:v>
                </c:pt>
                <c:pt idx="83">
                  <c:v>375.00079301</c:v>
                </c:pt>
                <c:pt idx="84">
                  <c:v>#N/A</c:v>
                </c:pt>
                <c:pt idx="85">
                  <c:v>#N/A</c:v>
                </c:pt>
                <c:pt idx="86">
                  <c:v>#N/A</c:v>
                </c:pt>
                <c:pt idx="87">
                  <c:v>#N/A</c:v>
                </c:pt>
                <c:pt idx="88">
                  <c:v>#N/A</c:v>
                </c:pt>
                <c:pt idx="89">
                  <c:v>#N/A</c:v>
                </c:pt>
                <c:pt idx="90">
                  <c:v>#N/A</c:v>
                </c:pt>
                <c:pt idx="91">
                  <c:v>#N/A</c:v>
                </c:pt>
                <c:pt idx="92">
                  <c:v>#N/A</c:v>
                </c:pt>
                <c:pt idx="93">
                  <c:v>#N/A</c:v>
                </c:pt>
                <c:pt idx="94">
                  <c:v>200.00014278</c:v>
                </c:pt>
                <c:pt idx="95">
                  <c:v>#N/A</c:v>
                </c:pt>
                <c:pt idx="96">
                  <c:v>10.00005275</c:v>
                </c:pt>
                <c:pt idx="97">
                  <c:v>#N/A</c:v>
                </c:pt>
                <c:pt idx="98">
                  <c:v>#N/A</c:v>
                </c:pt>
                <c:pt idx="99">
                  <c:v>#N/A</c:v>
                </c:pt>
                <c:pt idx="100">
                  <c:v>#N/A</c:v>
                </c:pt>
                <c:pt idx="101">
                  <c:v>#N/A</c:v>
                </c:pt>
                <c:pt idx="102">
                  <c:v>#N/A</c:v>
                </c:pt>
                <c:pt idx="103">
                  <c:v>#N/A</c:v>
                </c:pt>
                <c:pt idx="104">
                  <c:v>#N/A</c:v>
                </c:pt>
                <c:pt idx="105">
                  <c:v>900.00007500000004</c:v>
                </c:pt>
                <c:pt idx="106">
                  <c:v>#N/A</c:v>
                </c:pt>
                <c:pt idx="107">
                  <c:v>300.00035918999998</c:v>
                </c:pt>
                <c:pt idx="108">
                  <c:v>6.0005567099999997</c:v>
                </c:pt>
                <c:pt idx="109">
                  <c:v>6.0007108200000001</c:v>
                </c:pt>
                <c:pt idx="110">
                  <c:v>2006.00004397</c:v>
                </c:pt>
                <c:pt idx="111">
                  <c:v>2013.0023454100001</c:v>
                </c:pt>
                <c:pt idx="112">
                  <c:v>500.00000999999997</c:v>
                </c:pt>
                <c:pt idx="113">
                  <c:v>1000.0000199999999</c:v>
                </c:pt>
                <c:pt idx="114">
                  <c:v>700.00009</c:v>
                </c:pt>
                <c:pt idx="115">
                  <c:v>350.000045</c:v>
                </c:pt>
                <c:pt idx="116">
                  <c:v>#N/A</c:v>
                </c:pt>
                <c:pt idx="117">
                  <c:v>129.00024805999999</c:v>
                </c:pt>
                <c:pt idx="118">
                  <c:v>300.00011999999998</c:v>
                </c:pt>
                <c:pt idx="119">
                  <c:v>#N/A</c:v>
                </c:pt>
                <c:pt idx="120">
                  <c:v>#N/A</c:v>
                </c:pt>
                <c:pt idx="121">
                  <c:v>#N/A</c:v>
                </c:pt>
                <c:pt idx="122">
                  <c:v>#N/A</c:v>
                </c:pt>
                <c:pt idx="123">
                  <c:v>#N/A</c:v>
                </c:pt>
                <c:pt idx="124">
                  <c:v>#N/A</c:v>
                </c:pt>
                <c:pt idx="125">
                  <c:v>#N/A</c:v>
                </c:pt>
                <c:pt idx="126">
                  <c:v>2170.0002599999998</c:v>
                </c:pt>
                <c:pt idx="127">
                  <c:v>2505.0004311100001</c:v>
                </c:pt>
                <c:pt idx="128">
                  <c:v>2500.0000500000001</c:v>
                </c:pt>
                <c:pt idx="129">
                  <c:v>2501.0000199999999</c:v>
                </c:pt>
                <c:pt idx="130">
                  <c:v>5805.0001750000001</c:v>
                </c:pt>
                <c:pt idx="131">
                  <c:v>#N/A</c:v>
                </c:pt>
                <c:pt idx="132">
                  <c:v>1019.0000199999999</c:v>
                </c:pt>
                <c:pt idx="133">
                  <c:v>4500.0000899999995</c:v>
                </c:pt>
                <c:pt idx="134">
                  <c:v>53.999899999999997</c:v>
                </c:pt>
                <c:pt idx="135">
                  <c:v>4500.0000899999995</c:v>
                </c:pt>
                <c:pt idx="136">
                  <c:v>4501.0000600000003</c:v>
                </c:pt>
                <c:pt idx="137">
                  <c:v>4505.0001300000004</c:v>
                </c:pt>
                <c:pt idx="138">
                  <c:v>5400.0001650000004</c:v>
                </c:pt>
                <c:pt idx="139">
                  <c:v>1300.000045</c:v>
                </c:pt>
                <c:pt idx="140">
                  <c:v>3150.000215</c:v>
                </c:pt>
                <c:pt idx="141">
                  <c:v>#N/A</c:v>
                </c:pt>
                <c:pt idx="142">
                  <c:v>#N/A</c:v>
                </c:pt>
                <c:pt idx="143">
                  <c:v>1300.000045</c:v>
                </c:pt>
                <c:pt idx="144">
                  <c:v>1700.0001099999999</c:v>
                </c:pt>
                <c:pt idx="145">
                  <c:v>1400.0000849999999</c:v>
                </c:pt>
                <c:pt idx="146">
                  <c:v>3402.0000650000002</c:v>
                </c:pt>
                <c:pt idx="147">
                  <c:v>1500.0000299999999</c:v>
                </c:pt>
                <c:pt idx="148">
                  <c:v>3250.0000650000002</c:v>
                </c:pt>
                <c:pt idx="149">
                  <c:v>3600.0001099999999</c:v>
                </c:pt>
                <c:pt idx="150">
                  <c:v>3500.0000700000001</c:v>
                </c:pt>
                <c:pt idx="151">
                  <c:v>3800.0000949999999</c:v>
                </c:pt>
                <c:pt idx="152">
                  <c:v>1800.000055</c:v>
                </c:pt>
                <c:pt idx="153">
                  <c:v>1545.0001050000001</c:v>
                </c:pt>
                <c:pt idx="154">
                  <c:v>1343.0000849999999</c:v>
                </c:pt>
                <c:pt idx="155">
                  <c:v>1345.0000250000001</c:v>
                </c:pt>
                <c:pt idx="156">
                  <c:v>285.00009499999999</c:v>
                </c:pt>
                <c:pt idx="157">
                  <c:v>3744.0001600000001</c:v>
                </c:pt>
                <c:pt idx="158">
                  <c:v>3300.0002749999999</c:v>
                </c:pt>
                <c:pt idx="159">
                  <c:v>3665.0003449999999</c:v>
                </c:pt>
                <c:pt idx="160">
                  <c:v>#N/A</c:v>
                </c:pt>
                <c:pt idx="161">
                  <c:v>1792.0001050000001</c:v>
                </c:pt>
                <c:pt idx="162">
                  <c:v>50.000019999999999</c:v>
                </c:pt>
                <c:pt idx="163">
                  <c:v>#N/A</c:v>
                </c:pt>
                <c:pt idx="164">
                  <c:v>#N/A</c:v>
                </c:pt>
                <c:pt idx="165">
                  <c:v>1521.0001600000001</c:v>
                </c:pt>
                <c:pt idx="166">
                  <c:v>852.00009</c:v>
                </c:pt>
                <c:pt idx="167">
                  <c:v>#N/A</c:v>
                </c:pt>
                <c:pt idx="168">
                  <c:v>4179.0002199999999</c:v>
                </c:pt>
                <c:pt idx="169">
                  <c:v>#N/A</c:v>
                </c:pt>
                <c:pt idx="170">
                  <c:v>#N/A</c:v>
                </c:pt>
                <c:pt idx="171">
                  <c:v>#N/A</c:v>
                </c:pt>
                <c:pt idx="172">
                  <c:v>#N/A</c:v>
                </c:pt>
                <c:pt idx="173">
                  <c:v>#N/A</c:v>
                </c:pt>
                <c:pt idx="174">
                  <c:v>16.00068388</c:v>
                </c:pt>
                <c:pt idx="175">
                  <c:v>1130.0002050000001</c:v>
                </c:pt>
                <c:pt idx="176">
                  <c:v>774.00038474999997</c:v>
                </c:pt>
                <c:pt idx="177">
                  <c:v>800.00003500000003</c:v>
                </c:pt>
                <c:pt idx="178">
                  <c:v>801.00000499999999</c:v>
                </c:pt>
                <c:pt idx="179">
                  <c:v>100.00004</c:v>
                </c:pt>
                <c:pt idx="180">
                  <c:v>701.00005999999996</c:v>
                </c:pt>
                <c:pt idx="181">
                  <c:v>744.00039788000004</c:v>
                </c:pt>
                <c:pt idx="182">
                  <c:v>#N/A</c:v>
                </c:pt>
                <c:pt idx="183">
                  <c:v>#N/A</c:v>
                </c:pt>
                <c:pt idx="184">
                  <c:v>1500.0000299999999</c:v>
                </c:pt>
                <c:pt idx="185">
                  <c:v>#N/A</c:v>
                </c:pt>
                <c:pt idx="186">
                  <c:v>#N/A</c:v>
                </c:pt>
                <c:pt idx="187">
                  <c:v>#N/A</c:v>
                </c:pt>
                <c:pt idx="188">
                  <c:v>187.00037780000002</c:v>
                </c:pt>
                <c:pt idx="189">
                  <c:v>#N/A</c:v>
                </c:pt>
                <c:pt idx="190">
                  <c:v>#N/A</c:v>
                </c:pt>
                <c:pt idx="191">
                  <c:v>2000.0000399999999</c:v>
                </c:pt>
                <c:pt idx="192">
                  <c:v>501.00007499999998</c:v>
                </c:pt>
                <c:pt idx="193">
                  <c:v>#N/A</c:v>
                </c:pt>
                <c:pt idx="194">
                  <c:v>#N/A</c:v>
                </c:pt>
                <c:pt idx="195">
                  <c:v>1128.0011433299999</c:v>
                </c:pt>
                <c:pt idx="196">
                  <c:v>#N/A</c:v>
                </c:pt>
                <c:pt idx="197">
                  <c:v>456.00262097000001</c:v>
                </c:pt>
                <c:pt idx="198">
                  <c:v>456.00121375999998</c:v>
                </c:pt>
                <c:pt idx="199">
                  <c:v>#N/A</c:v>
                </c:pt>
                <c:pt idx="200">
                  <c:v>1956.0020076399999</c:v>
                </c:pt>
                <c:pt idx="201">
                  <c:v>1800.000055</c:v>
                </c:pt>
                <c:pt idx="202">
                  <c:v>1700.0000150000001</c:v>
                </c:pt>
                <c:pt idx="203">
                  <c:v>2000.0000399999999</c:v>
                </c:pt>
                <c:pt idx="204">
                  <c:v>540.00078965</c:v>
                </c:pt>
                <c:pt idx="205">
                  <c:v>500.00000999999997</c:v>
                </c:pt>
                <c:pt idx="206">
                  <c:v>500.00000999999997</c:v>
                </c:pt>
                <c:pt idx="207">
                  <c:v>457.00252035</c:v>
                </c:pt>
                <c:pt idx="208">
                  <c:v>350.00014519000001</c:v>
                </c:pt>
                <c:pt idx="209">
                  <c:v>200.00030691999999</c:v>
                </c:pt>
                <c:pt idx="210">
                  <c:v>#N/A</c:v>
                </c:pt>
                <c:pt idx="211">
                  <c:v>#N/A</c:v>
                </c:pt>
                <c:pt idx="212">
                  <c:v>262.00002499999999</c:v>
                </c:pt>
                <c:pt idx="213">
                  <c:v>200.00008</c:v>
                </c:pt>
                <c:pt idx="214">
                  <c:v>#N/A</c:v>
                </c:pt>
                <c:pt idx="215">
                  <c:v>#N/A</c:v>
                </c:pt>
                <c:pt idx="216">
                  <c:v>200.00008</c:v>
                </c:pt>
                <c:pt idx="217">
                  <c:v>478.00000499999999</c:v>
                </c:pt>
                <c:pt idx="218">
                  <c:v>250.0001</c:v>
                </c:pt>
                <c:pt idx="219">
                  <c:v>#N/A</c:v>
                </c:pt>
                <c:pt idx="220">
                  <c:v>#N/A</c:v>
                </c:pt>
                <c:pt idx="221">
                  <c:v>#N/A</c:v>
                </c:pt>
                <c:pt idx="222">
                  <c:v>#N/A</c:v>
                </c:pt>
                <c:pt idx="223">
                  <c:v>9.9999850000000006</c:v>
                </c:pt>
                <c:pt idx="224">
                  <c:v>#N/A</c:v>
                </c:pt>
                <c:pt idx="225">
                  <c:v>#N/A</c:v>
                </c:pt>
                <c:pt idx="226">
                  <c:v>#N/A</c:v>
                </c:pt>
                <c:pt idx="227">
                  <c:v>#N/A</c:v>
                </c:pt>
                <c:pt idx="228">
                  <c:v>#N/A</c:v>
                </c:pt>
                <c:pt idx="229">
                  <c:v>#N/A</c:v>
                </c:pt>
                <c:pt idx="230">
                  <c:v>700.00018762000002</c:v>
                </c:pt>
                <c:pt idx="231">
                  <c:v>940.00184154999999</c:v>
                </c:pt>
                <c:pt idx="232">
                  <c:v>351.00001500000002</c:v>
                </c:pt>
                <c:pt idx="233">
                  <c:v>#N/A</c:v>
                </c:pt>
                <c:pt idx="234">
                  <c:v>#N/A</c:v>
                </c:pt>
                <c:pt idx="235">
                  <c:v>#N/A</c:v>
                </c:pt>
                <c:pt idx="236">
                  <c:v>#N/A</c:v>
                </c:pt>
                <c:pt idx="237">
                  <c:v>125.00005</c:v>
                </c:pt>
                <c:pt idx="238">
                  <c:v>255.00079026</c:v>
                </c:pt>
                <c:pt idx="239">
                  <c:v>#N/A</c:v>
                </c:pt>
                <c:pt idx="240">
                  <c:v>#N/A</c:v>
                </c:pt>
                <c:pt idx="241">
                  <c:v>#N/A</c:v>
                </c:pt>
                <c:pt idx="242">
                  <c:v>213.00035042000002</c:v>
                </c:pt>
                <c:pt idx="243">
                  <c:v>#N/A</c:v>
                </c:pt>
                <c:pt idx="244">
                  <c:v>119.00007196999999</c:v>
                </c:pt>
                <c:pt idx="245">
                  <c:v>480.00016439999996</c:v>
                </c:pt>
                <c:pt idx="246">
                  <c:v>#N/A</c:v>
                </c:pt>
                <c:pt idx="247">
                  <c:v>500.00000999999997</c:v>
                </c:pt>
                <c:pt idx="248">
                  <c:v>151.00027281000001</c:v>
                </c:pt>
                <c:pt idx="249">
                  <c:v>370.00028844999997</c:v>
                </c:pt>
                <c:pt idx="250">
                  <c:v>270.00020128</c:v>
                </c:pt>
                <c:pt idx="251">
                  <c:v>50.000781930000002</c:v>
                </c:pt>
                <c:pt idx="252">
                  <c:v>#N/A</c:v>
                </c:pt>
                <c:pt idx="253">
                  <c:v>#N/A</c:v>
                </c:pt>
                <c:pt idx="254">
                  <c:v>650.00147411</c:v>
                </c:pt>
                <c:pt idx="255">
                  <c:v>275.00067725999997</c:v>
                </c:pt>
                <c:pt idx="256">
                  <c:v>#N/A</c:v>
                </c:pt>
                <c:pt idx="257">
                  <c:v>125.999925</c:v>
                </c:pt>
                <c:pt idx="258">
                  <c:v>150.00107315</c:v>
                </c:pt>
                <c:pt idx="259">
                  <c:v>1127.00001</c:v>
                </c:pt>
                <c:pt idx="260">
                  <c:v>150.00005999999999</c:v>
                </c:pt>
                <c:pt idx="261">
                  <c:v>951.00020479</c:v>
                </c:pt>
                <c:pt idx="262">
                  <c:v>#N/A</c:v>
                </c:pt>
                <c:pt idx="263">
                  <c:v>99.000154290000012</c:v>
                </c:pt>
                <c:pt idx="264">
                  <c:v>157.00023361000001</c:v>
                </c:pt>
                <c:pt idx="265">
                  <c:v>3611.0002136399999</c:v>
                </c:pt>
                <c:pt idx="266">
                  <c:v>1643.0002050000001</c:v>
                </c:pt>
                <c:pt idx="267">
                  <c:v>287.00003500000003</c:v>
                </c:pt>
                <c:pt idx="268">
                  <c:v>2370.000055</c:v>
                </c:pt>
                <c:pt idx="269">
                  <c:v>#N/A</c:v>
                </c:pt>
                <c:pt idx="270">
                  <c:v>583.00008500000001</c:v>
                </c:pt>
                <c:pt idx="271">
                  <c:v>1313.0001299999999</c:v>
                </c:pt>
                <c:pt idx="272">
                  <c:v>2824.0001149999998</c:v>
                </c:pt>
                <c:pt idx="273">
                  <c:v>#N/A</c:v>
                </c:pt>
                <c:pt idx="274">
                  <c:v>300.00011999999998</c:v>
                </c:pt>
                <c:pt idx="275">
                  <c:v>#N/A</c:v>
                </c:pt>
                <c:pt idx="276">
                  <c:v>932.0001169300001</c:v>
                </c:pt>
                <c:pt idx="277">
                  <c:v>#N/A</c:v>
                </c:pt>
                <c:pt idx="278">
                  <c:v>24.00030521</c:v>
                </c:pt>
                <c:pt idx="279">
                  <c:v>#N/A</c:v>
                </c:pt>
                <c:pt idx="280">
                  <c:v>182.00003719</c:v>
                </c:pt>
                <c:pt idx="281">
                  <c:v>613.00028275</c:v>
                </c:pt>
                <c:pt idx="282">
                  <c:v>500.00000511000002</c:v>
                </c:pt>
                <c:pt idx="283">
                  <c:v>942.00005720999991</c:v>
                </c:pt>
                <c:pt idx="284">
                  <c:v>1030.0005415399999</c:v>
                </c:pt>
                <c:pt idx="285">
                  <c:v>3336.0002187</c:v>
                </c:pt>
                <c:pt idx="286">
                  <c:v>561.00006576999999</c:v>
                </c:pt>
                <c:pt idx="287">
                  <c:v>326.00154307000003</c:v>
                </c:pt>
                <c:pt idx="288">
                  <c:v>600.00151157000005</c:v>
                </c:pt>
                <c:pt idx="289">
                  <c:v>130.00057317</c:v>
                </c:pt>
                <c:pt idx="290">
                  <c:v>#N/A</c:v>
                </c:pt>
                <c:pt idx="291">
                  <c:v>732.00007253000001</c:v>
                </c:pt>
                <c:pt idx="292">
                  <c:v>#N/A</c:v>
                </c:pt>
                <c:pt idx="293">
                  <c:v>#N/A</c:v>
                </c:pt>
                <c:pt idx="294">
                  <c:v>#N/A</c:v>
                </c:pt>
                <c:pt idx="295">
                  <c:v>#N/A</c:v>
                </c:pt>
                <c:pt idx="296">
                  <c:v>#N/A</c:v>
                </c:pt>
                <c:pt idx="297">
                  <c:v>#N/A</c:v>
                </c:pt>
                <c:pt idx="298">
                  <c:v>#N/A</c:v>
                </c:pt>
                <c:pt idx="299">
                  <c:v>#N/A</c:v>
                </c:pt>
                <c:pt idx="300">
                  <c:v>#N/A</c:v>
                </c:pt>
                <c:pt idx="301">
                  <c:v>#N/A</c:v>
                </c:pt>
                <c:pt idx="302">
                  <c:v>9.0002466300000012</c:v>
                </c:pt>
                <c:pt idx="303">
                  <c:v>8.0002207300000006</c:v>
                </c:pt>
                <c:pt idx="304">
                  <c:v>#N/A</c:v>
                </c:pt>
                <c:pt idx="305">
                  <c:v>#N/A</c:v>
                </c:pt>
                <c:pt idx="306">
                  <c:v>1500.0035976600002</c:v>
                </c:pt>
                <c:pt idx="307">
                  <c:v>#N/A</c:v>
                </c:pt>
                <c:pt idx="308">
                  <c:v>#N/A</c:v>
                </c:pt>
                <c:pt idx="309">
                  <c:v>910.00006064000002</c:v>
                </c:pt>
                <c:pt idx="310">
                  <c:v>#N/A</c:v>
                </c:pt>
                <c:pt idx="311">
                  <c:v>#N/A</c:v>
                </c:pt>
                <c:pt idx="312">
                  <c:v>#N/A</c:v>
                </c:pt>
                <c:pt idx="313">
                  <c:v>#N/A</c:v>
                </c:pt>
                <c:pt idx="314">
                  <c:v>1702.0001486199999</c:v>
                </c:pt>
                <c:pt idx="315">
                  <c:v>#N/A</c:v>
                </c:pt>
                <c:pt idx="316">
                  <c:v>10.000134259999999</c:v>
                </c:pt>
                <c:pt idx="317">
                  <c:v>#N/A</c:v>
                </c:pt>
                <c:pt idx="318">
                  <c:v>#N/A</c:v>
                </c:pt>
                <c:pt idx="319">
                  <c:v>#N/A</c:v>
                </c:pt>
                <c:pt idx="320">
                  <c:v>#N/A</c:v>
                </c:pt>
                <c:pt idx="321">
                  <c:v>145.99981231000001</c:v>
                </c:pt>
                <c:pt idx="322">
                  <c:v>#N/A</c:v>
                </c:pt>
                <c:pt idx="323">
                  <c:v>#N/A</c:v>
                </c:pt>
                <c:pt idx="324">
                  <c:v>360.00161378999996</c:v>
                </c:pt>
                <c:pt idx="325">
                  <c:v>#N/A</c:v>
                </c:pt>
                <c:pt idx="326">
                  <c:v>201.00101783000002</c:v>
                </c:pt>
                <c:pt idx="327">
                  <c:v>#N/A</c:v>
                </c:pt>
                <c:pt idx="328">
                  <c:v>#N/A</c:v>
                </c:pt>
                <c:pt idx="329">
                  <c:v>#N/A</c:v>
                </c:pt>
                <c:pt idx="330">
                  <c:v>#N/A</c:v>
                </c:pt>
                <c:pt idx="331">
                  <c:v>310.00084064999999</c:v>
                </c:pt>
                <c:pt idx="332">
                  <c:v>1000.0000565800001</c:v>
                </c:pt>
                <c:pt idx="333">
                  <c:v>1080.0001296400001</c:v>
                </c:pt>
                <c:pt idx="334">
                  <c:v>1100.0000907599999</c:v>
                </c:pt>
                <c:pt idx="335">
                  <c:v>953.0014319500001</c:v>
                </c:pt>
                <c:pt idx="336">
                  <c:v>#N/A</c:v>
                </c:pt>
                <c:pt idx="337">
                  <c:v>2000.0000037</c:v>
                </c:pt>
                <c:pt idx="338">
                  <c:v>54.0001186</c:v>
                </c:pt>
                <c:pt idx="339">
                  <c:v>556.00010283000006</c:v>
                </c:pt>
                <c:pt idx="340">
                  <c:v>#N/A</c:v>
                </c:pt>
                <c:pt idx="341">
                  <c:v>#N/A</c:v>
                </c:pt>
                <c:pt idx="342">
                  <c:v>1000.00008128</c:v>
                </c:pt>
                <c:pt idx="343">
                  <c:v>120.00006062999999</c:v>
                </c:pt>
                <c:pt idx="344">
                  <c:v>267.00007961</c:v>
                </c:pt>
                <c:pt idx="345">
                  <c:v>67.000067389999998</c:v>
                </c:pt>
                <c:pt idx="346">
                  <c:v>1027.0003046100001</c:v>
                </c:pt>
                <c:pt idx="347">
                  <c:v>5245.0014775899999</c:v>
                </c:pt>
                <c:pt idx="348">
                  <c:v>2562.0014441599997</c:v>
                </c:pt>
                <c:pt idx="349">
                  <c:v>#N/A</c:v>
                </c:pt>
                <c:pt idx="350">
                  <c:v>900.00034180000011</c:v>
                </c:pt>
                <c:pt idx="351">
                  <c:v>#N/A</c:v>
                </c:pt>
                <c:pt idx="352">
                  <c:v>565.00014687999999</c:v>
                </c:pt>
                <c:pt idx="353">
                  <c:v>#N/A</c:v>
                </c:pt>
                <c:pt idx="354">
                  <c:v>600.00009848000002</c:v>
                </c:pt>
                <c:pt idx="355">
                  <c:v>#N/A</c:v>
                </c:pt>
                <c:pt idx="356">
                  <c:v>#N/A</c:v>
                </c:pt>
                <c:pt idx="357">
                  <c:v>209.00182434999999</c:v>
                </c:pt>
                <c:pt idx="358">
                  <c:v>#N/A</c:v>
                </c:pt>
                <c:pt idx="359">
                  <c:v>#N/A</c:v>
                </c:pt>
                <c:pt idx="360">
                  <c:v>#N/A</c:v>
                </c:pt>
                <c:pt idx="361">
                  <c:v>#N/A</c:v>
                </c:pt>
                <c:pt idx="362">
                  <c:v>155.00076325000001</c:v>
                </c:pt>
                <c:pt idx="363">
                  <c:v>442.99990893</c:v>
                </c:pt>
                <c:pt idx="364">
                  <c:v>425.00069461000004</c:v>
                </c:pt>
                <c:pt idx="365">
                  <c:v>1451.00041674</c:v>
                </c:pt>
                <c:pt idx="366">
                  <c:v>#N/A</c:v>
                </c:pt>
                <c:pt idx="367">
                  <c:v>#N/A</c:v>
                </c:pt>
                <c:pt idx="368">
                  <c:v>#N/A</c:v>
                </c:pt>
                <c:pt idx="369">
                  <c:v>2.0007190600000002</c:v>
                </c:pt>
                <c:pt idx="370">
                  <c:v>311.00206829000001</c:v>
                </c:pt>
                <c:pt idx="371">
                  <c:v>483.00132969000003</c:v>
                </c:pt>
                <c:pt idx="372">
                  <c:v>374.00141759000002</c:v>
                </c:pt>
                <c:pt idx="373">
                  <c:v>1097.00492276</c:v>
                </c:pt>
                <c:pt idx="374">
                  <c:v>949.00151586999993</c:v>
                </c:pt>
                <c:pt idx="375">
                  <c:v>1025.00121646</c:v>
                </c:pt>
                <c:pt idx="376">
                  <c:v>1209.00236255</c:v>
                </c:pt>
                <c:pt idx="377">
                  <c:v>814.00328736000006</c:v>
                </c:pt>
                <c:pt idx="378">
                  <c:v>1064.99976713</c:v>
                </c:pt>
                <c:pt idx="379">
                  <c:v>487.00226733</c:v>
                </c:pt>
                <c:pt idx="380">
                  <c:v>19.000101300000001</c:v>
                </c:pt>
                <c:pt idx="381">
                  <c:v>206.00196406999999</c:v>
                </c:pt>
                <c:pt idx="382">
                  <c:v>2671.0010574399998</c:v>
                </c:pt>
                <c:pt idx="383">
                  <c:v>4474.0019503800004</c:v>
                </c:pt>
                <c:pt idx="384">
                  <c:v>4157.0012356899997</c:v>
                </c:pt>
                <c:pt idx="385">
                  <c:v>3415.0040322199998</c:v>
                </c:pt>
                <c:pt idx="386">
                  <c:v>2361.0003324999998</c:v>
                </c:pt>
                <c:pt idx="387">
                  <c:v>1000.0003705600001</c:v>
                </c:pt>
                <c:pt idx="388">
                  <c:v>2982.0012529999999</c:v>
                </c:pt>
                <c:pt idx="389">
                  <c:v>8263.00397686</c:v>
                </c:pt>
                <c:pt idx="390">
                  <c:v>653.00262339999995</c:v>
                </c:pt>
                <c:pt idx="391">
                  <c:v>189.00046466999999</c:v>
                </c:pt>
                <c:pt idx="392">
                  <c:v>3427.0004062500002</c:v>
                </c:pt>
                <c:pt idx="393">
                  <c:v>100.00033942</c:v>
                </c:pt>
                <c:pt idx="394">
                  <c:v>2633.0005987499999</c:v>
                </c:pt>
                <c:pt idx="395">
                  <c:v>323.00032987999998</c:v>
                </c:pt>
                <c:pt idx="396">
                  <c:v>#N/A</c:v>
                </c:pt>
                <c:pt idx="397">
                  <c:v>#N/A</c:v>
                </c:pt>
                <c:pt idx="398">
                  <c:v>143.00001673</c:v>
                </c:pt>
                <c:pt idx="399">
                  <c:v>337.00007426999997</c:v>
                </c:pt>
                <c:pt idx="400">
                  <c:v>353.00015284</c:v>
                </c:pt>
                <c:pt idx="401">
                  <c:v>#N/A</c:v>
                </c:pt>
                <c:pt idx="402">
                  <c:v>180.00026575999999</c:v>
                </c:pt>
                <c:pt idx="403">
                  <c:v>#N/A</c:v>
                </c:pt>
                <c:pt idx="404">
                  <c:v>400.00107687000002</c:v>
                </c:pt>
                <c:pt idx="405">
                  <c:v>970.00394714000004</c:v>
                </c:pt>
                <c:pt idx="406">
                  <c:v>327.00207188000002</c:v>
                </c:pt>
                <c:pt idx="407">
                  <c:v>30.000081890000001</c:v>
                </c:pt>
                <c:pt idx="408">
                  <c:v>261.00215273000003</c:v>
                </c:pt>
                <c:pt idx="409">
                  <c:v>822.0014068800001</c:v>
                </c:pt>
                <c:pt idx="410">
                  <c:v>300.00011358</c:v>
                </c:pt>
                <c:pt idx="411">
                  <c:v>90.000030049999992</c:v>
                </c:pt>
                <c:pt idx="412">
                  <c:v>450.00015818000003</c:v>
                </c:pt>
                <c:pt idx="413">
                  <c:v>259.00006576000004</c:v>
                </c:pt>
                <c:pt idx="414">
                  <c:v>400.00025980999999</c:v>
                </c:pt>
                <c:pt idx="415">
                  <c:v>100.00001869</c:v>
                </c:pt>
                <c:pt idx="416">
                  <c:v>#N/A</c:v>
                </c:pt>
                <c:pt idx="417">
                  <c:v>140.00016825999998</c:v>
                </c:pt>
                <c:pt idx="418">
                  <c:v>83.000196259999996</c:v>
                </c:pt>
                <c:pt idx="419">
                  <c:v>#N/A</c:v>
                </c:pt>
                <c:pt idx="420">
                  <c:v>252.00016091999998</c:v>
                </c:pt>
                <c:pt idx="421">
                  <c:v>5.0000213600000007</c:v>
                </c:pt>
                <c:pt idx="422">
                  <c:v>1135.0047483800001</c:v>
                </c:pt>
                <c:pt idx="423">
                  <c:v>200.00032113999998</c:v>
                </c:pt>
                <c:pt idx="424">
                  <c:v>1509.00030161</c:v>
                </c:pt>
                <c:pt idx="425">
                  <c:v>795.00036452999996</c:v>
                </c:pt>
                <c:pt idx="426">
                  <c:v>500.00002848000003</c:v>
                </c:pt>
                <c:pt idx="427">
                  <c:v>289.00015339999999</c:v>
                </c:pt>
                <c:pt idx="428">
                  <c:v>#N/A</c:v>
                </c:pt>
                <c:pt idx="429">
                  <c:v>#N/A</c:v>
                </c:pt>
                <c:pt idx="430">
                  <c:v>2172.00013343</c:v>
                </c:pt>
                <c:pt idx="431">
                  <c:v>200.00034168000002</c:v>
                </c:pt>
                <c:pt idx="432">
                  <c:v>84.00011542</c:v>
                </c:pt>
                <c:pt idx="433">
                  <c:v>1950.0007917999999</c:v>
                </c:pt>
                <c:pt idx="434">
                  <c:v>2683.0006131899995</c:v>
                </c:pt>
                <c:pt idx="435">
                  <c:v>1505.0029538700001</c:v>
                </c:pt>
                <c:pt idx="436">
                  <c:v>1455.0020265200001</c:v>
                </c:pt>
                <c:pt idx="437">
                  <c:v>1026.0003010100002</c:v>
                </c:pt>
                <c:pt idx="438">
                  <c:v>6692.0052398299995</c:v>
                </c:pt>
                <c:pt idx="439">
                  <c:v>1900.0007468399997</c:v>
                </c:pt>
                <c:pt idx="440">
                  <c:v>2798.0009782500001</c:v>
                </c:pt>
                <c:pt idx="441">
                  <c:v>1540.9999910399999</c:v>
                </c:pt>
                <c:pt idx="442">
                  <c:v>1623.0003107499999</c:v>
                </c:pt>
                <c:pt idx="443">
                  <c:v>1702.0013847800001</c:v>
                </c:pt>
                <c:pt idx="444">
                  <c:v>2700.0010606700002</c:v>
                </c:pt>
                <c:pt idx="445">
                  <c:v>6379.0005308100008</c:v>
                </c:pt>
                <c:pt idx="446">
                  <c:v>5310.0028859899994</c:v>
                </c:pt>
                <c:pt idx="447">
                  <c:v>5457.0016183299995</c:v>
                </c:pt>
                <c:pt idx="448">
                  <c:v>3407.0011646799999</c:v>
                </c:pt>
                <c:pt idx="449">
                  <c:v>4905.0020276399991</c:v>
                </c:pt>
                <c:pt idx="450">
                  <c:v>3790.0012561799999</c:v>
                </c:pt>
                <c:pt idx="451">
                  <c:v>5229.0011365</c:v>
                </c:pt>
                <c:pt idx="452">
                  <c:v>3500.0004455999997</c:v>
                </c:pt>
                <c:pt idx="453">
                  <c:v>2418.0001846199998</c:v>
                </c:pt>
                <c:pt idx="454">
                  <c:v>#N/A</c:v>
                </c:pt>
                <c:pt idx="455">
                  <c:v>#N/A</c:v>
                </c:pt>
                <c:pt idx="456">
                  <c:v>#N/A</c:v>
                </c:pt>
                <c:pt idx="457">
                  <c:v>#N/A</c:v>
                </c:pt>
                <c:pt idx="458">
                  <c:v>5.0000036799999998</c:v>
                </c:pt>
                <c:pt idx="459">
                  <c:v>1201.00019877</c:v>
                </c:pt>
                <c:pt idx="460">
                  <c:v>1800.0012267100001</c:v>
                </c:pt>
                <c:pt idx="461">
                  <c:v>#N/A</c:v>
                </c:pt>
                <c:pt idx="462">
                  <c:v>3943.00121158</c:v>
                </c:pt>
                <c:pt idx="463">
                  <c:v>2730.0006458400003</c:v>
                </c:pt>
                <c:pt idx="464">
                  <c:v>#N/A</c:v>
                </c:pt>
                <c:pt idx="465">
                  <c:v>1000.00000248</c:v>
                </c:pt>
                <c:pt idx="466">
                  <c:v>2000.0002609999999</c:v>
                </c:pt>
                <c:pt idx="467">
                  <c:v>1800.00048472</c:v>
                </c:pt>
                <c:pt idx="468">
                  <c:v>100.00006612999999</c:v>
                </c:pt>
                <c:pt idx="469">
                  <c:v>300.00003570999996</c:v>
                </c:pt>
                <c:pt idx="470">
                  <c:v>150.00047701</c:v>
                </c:pt>
                <c:pt idx="471">
                  <c:v>4000.0002420800001</c:v>
                </c:pt>
                <c:pt idx="472">
                  <c:v>#N/A</c:v>
                </c:pt>
                <c:pt idx="473">
                  <c:v>#N/A</c:v>
                </c:pt>
                <c:pt idx="474">
                  <c:v>#N/A</c:v>
                </c:pt>
                <c:pt idx="475">
                  <c:v>#N/A</c:v>
                </c:pt>
                <c:pt idx="476">
                  <c:v>#N/A</c:v>
                </c:pt>
                <c:pt idx="477">
                  <c:v>#N/A</c:v>
                </c:pt>
                <c:pt idx="478">
                  <c:v>#N/A</c:v>
                </c:pt>
                <c:pt idx="479">
                  <c:v>175.00110631999999</c:v>
                </c:pt>
                <c:pt idx="480">
                  <c:v>7.0001797899999998</c:v>
                </c:pt>
                <c:pt idx="481">
                  <c:v>#N/A</c:v>
                </c:pt>
                <c:pt idx="482">
                  <c:v>#N/A</c:v>
                </c:pt>
                <c:pt idx="483">
                  <c:v>#N/A</c:v>
                </c:pt>
                <c:pt idx="484">
                  <c:v>31.000285940000001</c:v>
                </c:pt>
                <c:pt idx="485">
                  <c:v>#N/A</c:v>
                </c:pt>
                <c:pt idx="486">
                  <c:v>#N/A</c:v>
                </c:pt>
                <c:pt idx="487">
                  <c:v>60.000461780000002</c:v>
                </c:pt>
                <c:pt idx="488">
                  <c:v>#N/A</c:v>
                </c:pt>
                <c:pt idx="489">
                  <c:v>182.00285231000001</c:v>
                </c:pt>
                <c:pt idx="490">
                  <c:v>887.00098013000002</c:v>
                </c:pt>
                <c:pt idx="491">
                  <c:v>#N/A</c:v>
                </c:pt>
                <c:pt idx="492">
                  <c:v>3214.00150562</c:v>
                </c:pt>
                <c:pt idx="493">
                  <c:v>3200.0003204699997</c:v>
                </c:pt>
                <c:pt idx="494">
                  <c:v>1601.00011326</c:v>
                </c:pt>
                <c:pt idx="495">
                  <c:v>1802.00015132</c:v>
                </c:pt>
                <c:pt idx="496">
                  <c:v>1803.0000992299999</c:v>
                </c:pt>
                <c:pt idx="497">
                  <c:v>80.001312300000009</c:v>
                </c:pt>
                <c:pt idx="498">
                  <c:v>2204.0002267400005</c:v>
                </c:pt>
                <c:pt idx="499">
                  <c:v>#N/A</c:v>
                </c:pt>
                <c:pt idx="500">
                  <c:v>#N/A</c:v>
                </c:pt>
                <c:pt idx="501">
                  <c:v>#N/A</c:v>
                </c:pt>
                <c:pt idx="502">
                  <c:v>158.00023622000001</c:v>
                </c:pt>
                <c:pt idx="503">
                  <c:v>#N/A</c:v>
                </c:pt>
                <c:pt idx="504">
                  <c:v>#N/A</c:v>
                </c:pt>
                <c:pt idx="505">
                  <c:v>25.000038239999999</c:v>
                </c:pt>
                <c:pt idx="506">
                  <c:v>173.00011881999998</c:v>
                </c:pt>
                <c:pt idx="507">
                  <c:v>30.000294710000002</c:v>
                </c:pt>
                <c:pt idx="508">
                  <c:v>#N/A</c:v>
                </c:pt>
                <c:pt idx="509">
                  <c:v>345.0006017</c:v>
                </c:pt>
                <c:pt idx="510">
                  <c:v>#N/A</c:v>
                </c:pt>
                <c:pt idx="511">
                  <c:v>216.00258581</c:v>
                </c:pt>
                <c:pt idx="512">
                  <c:v>635.00010173999999</c:v>
                </c:pt>
                <c:pt idx="513">
                  <c:v>457.00015306</c:v>
                </c:pt>
                <c:pt idx="514">
                  <c:v>12.999845279999999</c:v>
                </c:pt>
                <c:pt idx="515">
                  <c:v>#N/A</c:v>
                </c:pt>
                <c:pt idx="516">
                  <c:v>530.00150450000001</c:v>
                </c:pt>
                <c:pt idx="517">
                  <c:v>254.00040869999998</c:v>
                </c:pt>
                <c:pt idx="518">
                  <c:v>22.00026106</c:v>
                </c:pt>
                <c:pt idx="519">
                  <c:v>209.00131390000001</c:v>
                </c:pt>
                <c:pt idx="520">
                  <c:v>#N/A</c:v>
                </c:pt>
                <c:pt idx="521">
                  <c:v>148.00127987000002</c:v>
                </c:pt>
                <c:pt idx="522">
                  <c:v>146.00009556999998</c:v>
                </c:pt>
                <c:pt idx="523">
                  <c:v>#N/A</c:v>
                </c:pt>
                <c:pt idx="524">
                  <c:v>146.00029571000002</c:v>
                </c:pt>
                <c:pt idx="525">
                  <c:v>241.00015951</c:v>
                </c:pt>
                <c:pt idx="526">
                  <c:v>#N/A</c:v>
                </c:pt>
                <c:pt idx="527">
                  <c:v>614.00037502999999</c:v>
                </c:pt>
                <c:pt idx="528">
                  <c:v>1045.0010213099999</c:v>
                </c:pt>
                <c:pt idx="529">
                  <c:v>#N/A</c:v>
                </c:pt>
                <c:pt idx="530">
                  <c:v>62.000244780000003</c:v>
                </c:pt>
                <c:pt idx="531">
                  <c:v>#N/A</c:v>
                </c:pt>
                <c:pt idx="532">
                  <c:v>#N/A</c:v>
                </c:pt>
                <c:pt idx="533">
                  <c:v>114.00051963</c:v>
                </c:pt>
                <c:pt idx="534">
                  <c:v>220.00004293999999</c:v>
                </c:pt>
                <c:pt idx="535">
                  <c:v>275.00015504000004</c:v>
                </c:pt>
                <c:pt idx="536">
                  <c:v>#N/A</c:v>
                </c:pt>
                <c:pt idx="537">
                  <c:v>1053.00029793</c:v>
                </c:pt>
                <c:pt idx="538">
                  <c:v>3965.0080307999997</c:v>
                </c:pt>
                <c:pt idx="539">
                  <c:v>2288.00151336</c:v>
                </c:pt>
                <c:pt idx="540">
                  <c:v>#N/A</c:v>
                </c:pt>
                <c:pt idx="541">
                  <c:v>1000.000396</c:v>
                </c:pt>
                <c:pt idx="542">
                  <c:v>670.00053562999994</c:v>
                </c:pt>
                <c:pt idx="543">
                  <c:v>#N/A</c:v>
                </c:pt>
                <c:pt idx="544">
                  <c:v>#N/A</c:v>
                </c:pt>
                <c:pt idx="545">
                  <c:v>#N/A</c:v>
                </c:pt>
                <c:pt idx="546">
                  <c:v>100.00020116</c:v>
                </c:pt>
                <c:pt idx="547">
                  <c:v>1042.0008941800002</c:v>
                </c:pt>
                <c:pt idx="548">
                  <c:v>731.00043554999991</c:v>
                </c:pt>
                <c:pt idx="549">
                  <c:v>1190.0004418399999</c:v>
                </c:pt>
                <c:pt idx="550">
                  <c:v>122.99984887000001</c:v>
                </c:pt>
                <c:pt idx="551">
                  <c:v>880.00158719000001</c:v>
                </c:pt>
                <c:pt idx="552">
                  <c:v>1597.0052321800001</c:v>
                </c:pt>
                <c:pt idx="553">
                  <c:v>100.00025576</c:v>
                </c:pt>
                <c:pt idx="554">
                  <c:v>147.00086995000001</c:v>
                </c:pt>
                <c:pt idx="555">
                  <c:v>306.00013740999998</c:v>
                </c:pt>
                <c:pt idx="556">
                  <c:v>43.00102176</c:v>
                </c:pt>
                <c:pt idx="557">
                  <c:v>#N/A</c:v>
                </c:pt>
                <c:pt idx="558">
                  <c:v>297.00016792000002</c:v>
                </c:pt>
                <c:pt idx="559">
                  <c:v>690.00420322000002</c:v>
                </c:pt>
                <c:pt idx="560">
                  <c:v>784.00882693000005</c:v>
                </c:pt>
                <c:pt idx="561">
                  <c:v>1110.0041204200002</c:v>
                </c:pt>
                <c:pt idx="562">
                  <c:v>718.00535996000008</c:v>
                </c:pt>
                <c:pt idx="563">
                  <c:v>329.00397767999999</c:v>
                </c:pt>
                <c:pt idx="564">
                  <c:v>1584.00916093</c:v>
                </c:pt>
                <c:pt idx="565">
                  <c:v>564.00503105000007</c:v>
                </c:pt>
                <c:pt idx="566">
                  <c:v>1006.00309616</c:v>
                </c:pt>
                <c:pt idx="567">
                  <c:v>1090.00424391</c:v>
                </c:pt>
                <c:pt idx="568">
                  <c:v>1139.0014113599998</c:v>
                </c:pt>
                <c:pt idx="569">
                  <c:v>104.00091909000001</c:v>
                </c:pt>
                <c:pt idx="570">
                  <c:v>1356.0070329300002</c:v>
                </c:pt>
                <c:pt idx="571">
                  <c:v>722.00409332000004</c:v>
                </c:pt>
                <c:pt idx="572">
                  <c:v>40.000198579999996</c:v>
                </c:pt>
                <c:pt idx="573">
                  <c:v>#N/A</c:v>
                </c:pt>
                <c:pt idx="574">
                  <c:v>#N/A</c:v>
                </c:pt>
                <c:pt idx="575">
                  <c:v>#N/A</c:v>
                </c:pt>
                <c:pt idx="576">
                  <c:v>2550.0003436300003</c:v>
                </c:pt>
                <c:pt idx="577">
                  <c:v>#N/A</c:v>
                </c:pt>
                <c:pt idx="578">
                  <c:v>1400.0000288199999</c:v>
                </c:pt>
                <c:pt idx="579">
                  <c:v>1140.0002369000001</c:v>
                </c:pt>
                <c:pt idx="580">
                  <c:v>135.00006298</c:v>
                </c:pt>
                <c:pt idx="581">
                  <c:v>50.000073540000002</c:v>
                </c:pt>
                <c:pt idx="582">
                  <c:v>#N/A</c:v>
                </c:pt>
                <c:pt idx="583">
                  <c:v>689.00043576999997</c:v>
                </c:pt>
                <c:pt idx="584">
                  <c:v>233.00044222999998</c:v>
                </c:pt>
                <c:pt idx="585">
                  <c:v>883.00256671</c:v>
                </c:pt>
                <c:pt idx="586">
                  <c:v>1211.0004637899999</c:v>
                </c:pt>
                <c:pt idx="587">
                  <c:v>613.00000108000006</c:v>
                </c:pt>
                <c:pt idx="588">
                  <c:v>983.00656689000016</c:v>
                </c:pt>
                <c:pt idx="589">
                  <c:v>1510.0017042100001</c:v>
                </c:pt>
                <c:pt idx="590">
                  <c:v>742.0009771199999</c:v>
                </c:pt>
                <c:pt idx="591">
                  <c:v>1672.0090557799999</c:v>
                </c:pt>
                <c:pt idx="592">
                  <c:v>3069.0000263299999</c:v>
                </c:pt>
                <c:pt idx="593">
                  <c:v>86.00040684999999</c:v>
                </c:pt>
                <c:pt idx="594">
                  <c:v>#N/A</c:v>
                </c:pt>
                <c:pt idx="595">
                  <c:v>1514.9999603199999</c:v>
                </c:pt>
                <c:pt idx="596">
                  <c:v>#N/A</c:v>
                </c:pt>
                <c:pt idx="597">
                  <c:v>505.00047855999998</c:v>
                </c:pt>
                <c:pt idx="598">
                  <c:v>1546.0035126199998</c:v>
                </c:pt>
                <c:pt idx="599">
                  <c:v>1898.00112545</c:v>
                </c:pt>
                <c:pt idx="600">
                  <c:v>#N/A</c:v>
                </c:pt>
                <c:pt idx="601">
                  <c:v>#N/A</c:v>
                </c:pt>
                <c:pt idx="602">
                  <c:v>390.00058905000003</c:v>
                </c:pt>
                <c:pt idx="603">
                  <c:v>50.000019250000001</c:v>
                </c:pt>
                <c:pt idx="604">
                  <c:v>#N/A</c:v>
                </c:pt>
                <c:pt idx="605">
                  <c:v>#N/A</c:v>
                </c:pt>
                <c:pt idx="606">
                  <c:v>#N/A</c:v>
                </c:pt>
                <c:pt idx="607">
                  <c:v>664.00008260000004</c:v>
                </c:pt>
                <c:pt idx="608">
                  <c:v>228.00061012999998</c:v>
                </c:pt>
                <c:pt idx="609">
                  <c:v>1488.0057444199999</c:v>
                </c:pt>
                <c:pt idx="610">
                  <c:v>200.00013837</c:v>
                </c:pt>
                <c:pt idx="611">
                  <c:v>900.00011175999998</c:v>
                </c:pt>
                <c:pt idx="612">
                  <c:v>763.00099780999994</c:v>
                </c:pt>
                <c:pt idx="613">
                  <c:v>245.00003599999999</c:v>
                </c:pt>
                <c:pt idx="614">
                  <c:v>#N/A</c:v>
                </c:pt>
                <c:pt idx="615">
                  <c:v>699.99993809</c:v>
                </c:pt>
                <c:pt idx="616">
                  <c:v>1025.0000487499999</c:v>
                </c:pt>
                <c:pt idx="617">
                  <c:v>1502.00014736</c:v>
                </c:pt>
                <c:pt idx="618">
                  <c:v>1000.0001644099999</c:v>
                </c:pt>
                <c:pt idx="619">
                  <c:v>4287.0001650000004</c:v>
                </c:pt>
                <c:pt idx="620">
                  <c:v>903.00010220000001</c:v>
                </c:pt>
                <c:pt idx="621">
                  <c:v>#N/A</c:v>
                </c:pt>
                <c:pt idx="622">
                  <c:v>1815.0001807000001</c:v>
                </c:pt>
                <c:pt idx="623">
                  <c:v>850.00039752999999</c:v>
                </c:pt>
                <c:pt idx="624">
                  <c:v>3000.0000953099998</c:v>
                </c:pt>
                <c:pt idx="625">
                  <c:v>1748.00182262</c:v>
                </c:pt>
                <c:pt idx="626">
                  <c:v>15.00003845</c:v>
                </c:pt>
                <c:pt idx="627">
                  <c:v>#N/A</c:v>
                </c:pt>
                <c:pt idx="628">
                  <c:v>131.00040795999999</c:v>
                </c:pt>
                <c:pt idx="629">
                  <c:v>200.00035263000001</c:v>
                </c:pt>
                <c:pt idx="630">
                  <c:v>#N/A</c:v>
                </c:pt>
                <c:pt idx="631">
                  <c:v>#N/A</c:v>
                </c:pt>
                <c:pt idx="632">
                  <c:v>5.0001649100000005</c:v>
                </c:pt>
                <c:pt idx="633">
                  <c:v>#N/A</c:v>
                </c:pt>
                <c:pt idx="634">
                  <c:v>173.00190424000002</c:v>
                </c:pt>
                <c:pt idx="635">
                  <c:v>#N/A</c:v>
                </c:pt>
                <c:pt idx="636">
                  <c:v>66.000296649999996</c:v>
                </c:pt>
                <c:pt idx="637">
                  <c:v>#N/A</c:v>
                </c:pt>
                <c:pt idx="638">
                  <c:v>265.00024805000004</c:v>
                </c:pt>
                <c:pt idx="639">
                  <c:v>#N/A</c:v>
                </c:pt>
                <c:pt idx="640">
                  <c:v>1230.0025509900001</c:v>
                </c:pt>
                <c:pt idx="641">
                  <c:v>673.00108312999998</c:v>
                </c:pt>
                <c:pt idx="642">
                  <c:v>417.00097442000003</c:v>
                </c:pt>
                <c:pt idx="643">
                  <c:v>1372.00176246</c:v>
                </c:pt>
                <c:pt idx="644">
                  <c:v>2558.00718448</c:v>
                </c:pt>
                <c:pt idx="645">
                  <c:v>167.00078381999998</c:v>
                </c:pt>
                <c:pt idx="646">
                  <c:v>100.00005747</c:v>
                </c:pt>
                <c:pt idx="647">
                  <c:v>109.00095870999999</c:v>
                </c:pt>
                <c:pt idx="648">
                  <c:v>2800.0004682200001</c:v>
                </c:pt>
                <c:pt idx="649">
                  <c:v>#N/A</c:v>
                </c:pt>
                <c:pt idx="650">
                  <c:v>1452.0014560499999</c:v>
                </c:pt>
                <c:pt idx="651">
                  <c:v>1695.00132951</c:v>
                </c:pt>
                <c:pt idx="652">
                  <c:v>1780.0025422000001</c:v>
                </c:pt>
                <c:pt idx="653">
                  <c:v>394.00278453999999</c:v>
                </c:pt>
                <c:pt idx="654">
                  <c:v>541.00349825000001</c:v>
                </c:pt>
                <c:pt idx="655">
                  <c:v>54.00041358</c:v>
                </c:pt>
                <c:pt idx="656">
                  <c:v>#N/A</c:v>
                </c:pt>
                <c:pt idx="657">
                  <c:v>400.00007305999998</c:v>
                </c:pt>
                <c:pt idx="658">
                  <c:v>620.00209851</c:v>
                </c:pt>
                <c:pt idx="659">
                  <c:v>699.99997552999992</c:v>
                </c:pt>
                <c:pt idx="660">
                  <c:v>680.00105507000001</c:v>
                </c:pt>
                <c:pt idx="661">
                  <c:v>856.00189992999992</c:v>
                </c:pt>
                <c:pt idx="662">
                  <c:v>#N/A</c:v>
                </c:pt>
                <c:pt idx="663">
                  <c:v>#N/A</c:v>
                </c:pt>
                <c:pt idx="664">
                  <c:v>#N/A</c:v>
                </c:pt>
                <c:pt idx="665">
                  <c:v>#N/A</c:v>
                </c:pt>
                <c:pt idx="666">
                  <c:v>#N/A</c:v>
                </c:pt>
                <c:pt idx="667">
                  <c:v>1567.0014273199999</c:v>
                </c:pt>
                <c:pt idx="668">
                  <c:v>2018.0009036599999</c:v>
                </c:pt>
                <c:pt idx="669">
                  <c:v>#N/A</c:v>
                </c:pt>
                <c:pt idx="670">
                  <c:v>1000.0000209999999</c:v>
                </c:pt>
                <c:pt idx="671">
                  <c:v>#N/A</c:v>
                </c:pt>
                <c:pt idx="672">
                  <c:v>#N/A</c:v>
                </c:pt>
                <c:pt idx="673">
                  <c:v>234.00234072000001</c:v>
                </c:pt>
                <c:pt idx="674">
                  <c:v>#N/A</c:v>
                </c:pt>
                <c:pt idx="675">
                  <c:v>#N/A</c:v>
                </c:pt>
                <c:pt idx="676">
                  <c:v>#N/A</c:v>
                </c:pt>
                <c:pt idx="677">
                  <c:v>#N/A</c:v>
                </c:pt>
                <c:pt idx="678">
                  <c:v>#N/A</c:v>
                </c:pt>
                <c:pt idx="679">
                  <c:v>#N/A</c:v>
                </c:pt>
                <c:pt idx="680">
                  <c:v>#N/A</c:v>
                </c:pt>
                <c:pt idx="681">
                  <c:v>797.00346331999992</c:v>
                </c:pt>
                <c:pt idx="682">
                  <c:v>500.00364017999993</c:v>
                </c:pt>
                <c:pt idx="683">
                  <c:v>2551.0112470899999</c:v>
                </c:pt>
                <c:pt idx="684">
                  <c:v>108.00055331</c:v>
                </c:pt>
                <c:pt idx="685">
                  <c:v>#N/A</c:v>
                </c:pt>
                <c:pt idx="686">
                  <c:v>#N/A</c:v>
                </c:pt>
                <c:pt idx="687">
                  <c:v>#N/A</c:v>
                </c:pt>
                <c:pt idx="688">
                  <c:v>65.000111520000004</c:v>
                </c:pt>
                <c:pt idx="689">
                  <c:v>170.00069637999999</c:v>
                </c:pt>
                <c:pt idx="690">
                  <c:v>1593.00882768</c:v>
                </c:pt>
                <c:pt idx="691">
                  <c:v>1093.00206643</c:v>
                </c:pt>
                <c:pt idx="692">
                  <c:v>1500.0036013599999</c:v>
                </c:pt>
                <c:pt idx="693">
                  <c:v>201.00130529999998</c:v>
                </c:pt>
                <c:pt idx="694">
                  <c:v>413.00357171000002</c:v>
                </c:pt>
                <c:pt idx="695">
                  <c:v>651.00017595000008</c:v>
                </c:pt>
                <c:pt idx="696">
                  <c:v>546.00074593999989</c:v>
                </c:pt>
                <c:pt idx="697">
                  <c:v>482.00009389999997</c:v>
                </c:pt>
                <c:pt idx="698">
                  <c:v>500.00015768999998</c:v>
                </c:pt>
                <c:pt idx="699">
                  <c:v>2642.1421796800005</c:v>
                </c:pt>
                <c:pt idx="700">
                  <c:v>585.00030834000006</c:v>
                </c:pt>
                <c:pt idx="701">
                  <c:v>1020.00429547</c:v>
                </c:pt>
                <c:pt idx="702">
                  <c:v>1536.0021987</c:v>
                </c:pt>
                <c:pt idx="703">
                  <c:v>2209.1003243300001</c:v>
                </c:pt>
                <c:pt idx="704">
                  <c:v>1461.00283006</c:v>
                </c:pt>
                <c:pt idx="705">
                  <c:v>1288.001407</c:v>
                </c:pt>
                <c:pt idx="706">
                  <c:v>453.00147314999998</c:v>
                </c:pt>
                <c:pt idx="707">
                  <c:v>1262.0104061</c:v>
                </c:pt>
                <c:pt idx="708">
                  <c:v>417.00101188999997</c:v>
                </c:pt>
                <c:pt idx="709">
                  <c:v>1412.00681629</c:v>
                </c:pt>
                <c:pt idx="710">
                  <c:v>1261.00635683</c:v>
                </c:pt>
                <c:pt idx="711">
                  <c:v>501.00402152999999</c:v>
                </c:pt>
                <c:pt idx="712">
                  <c:v>609.00342329</c:v>
                </c:pt>
                <c:pt idx="713">
                  <c:v>786.00511283000003</c:v>
                </c:pt>
                <c:pt idx="714">
                  <c:v>202.00137365000001</c:v>
                </c:pt>
                <c:pt idx="715">
                  <c:v>205.00115680000002</c:v>
                </c:pt>
                <c:pt idx="716">
                  <c:v>317.00002122000001</c:v>
                </c:pt>
                <c:pt idx="717">
                  <c:v>1345.0004751600002</c:v>
                </c:pt>
              </c:numCache>
            </c:numRef>
          </c:val>
          <c:extLst>
            <c:ext xmlns:c16="http://schemas.microsoft.com/office/drawing/2014/chart" uri="{C3380CC4-5D6E-409C-BE32-E72D297353CC}">
              <c16:uniqueId val="{00000000-48A0-4598-A1DC-662413DA2B72}"/>
            </c:ext>
          </c:extLst>
        </c:ser>
        <c:ser>
          <c:idx val="1"/>
          <c:order val="1"/>
          <c:cat>
            <c:numRef>
              <c:f>'графики с объемами'!$W$1:$W$718</c:f>
              <c:numCache>
                <c:formatCode>dd\.mm\.yyyy</c:formatCode>
                <c:ptCount val="718"/>
                <c:pt idx="0">
                  <c:v>42401</c:v>
                </c:pt>
                <c:pt idx="1">
                  <c:v>42402</c:v>
                </c:pt>
                <c:pt idx="2">
                  <c:v>42403</c:v>
                </c:pt>
                <c:pt idx="3">
                  <c:v>42404</c:v>
                </c:pt>
                <c:pt idx="4">
                  <c:v>42405</c:v>
                </c:pt>
                <c:pt idx="5">
                  <c:v>42408</c:v>
                </c:pt>
                <c:pt idx="6">
                  <c:v>42409</c:v>
                </c:pt>
                <c:pt idx="7">
                  <c:v>42410</c:v>
                </c:pt>
                <c:pt idx="8">
                  <c:v>42411</c:v>
                </c:pt>
                <c:pt idx="9">
                  <c:v>42412</c:v>
                </c:pt>
                <c:pt idx="10">
                  <c:v>42415</c:v>
                </c:pt>
                <c:pt idx="11">
                  <c:v>42416</c:v>
                </c:pt>
                <c:pt idx="12">
                  <c:v>42417</c:v>
                </c:pt>
                <c:pt idx="13">
                  <c:v>42418</c:v>
                </c:pt>
                <c:pt idx="14">
                  <c:v>42419</c:v>
                </c:pt>
                <c:pt idx="15">
                  <c:v>42422</c:v>
                </c:pt>
                <c:pt idx="16">
                  <c:v>42423</c:v>
                </c:pt>
                <c:pt idx="17">
                  <c:v>42424</c:v>
                </c:pt>
                <c:pt idx="18">
                  <c:v>42425</c:v>
                </c:pt>
                <c:pt idx="19">
                  <c:v>42426</c:v>
                </c:pt>
                <c:pt idx="20">
                  <c:v>42429</c:v>
                </c:pt>
                <c:pt idx="21">
                  <c:v>42430</c:v>
                </c:pt>
                <c:pt idx="22">
                  <c:v>42431</c:v>
                </c:pt>
                <c:pt idx="23">
                  <c:v>42432</c:v>
                </c:pt>
                <c:pt idx="24">
                  <c:v>42433</c:v>
                </c:pt>
                <c:pt idx="25">
                  <c:v>42434</c:v>
                </c:pt>
                <c:pt idx="26">
                  <c:v>42438</c:v>
                </c:pt>
                <c:pt idx="27">
                  <c:v>42439</c:v>
                </c:pt>
                <c:pt idx="28">
                  <c:v>42440</c:v>
                </c:pt>
                <c:pt idx="29">
                  <c:v>42443</c:v>
                </c:pt>
                <c:pt idx="30">
                  <c:v>42444</c:v>
                </c:pt>
                <c:pt idx="31">
                  <c:v>42445</c:v>
                </c:pt>
                <c:pt idx="32">
                  <c:v>42446</c:v>
                </c:pt>
                <c:pt idx="33">
                  <c:v>42447</c:v>
                </c:pt>
                <c:pt idx="34">
                  <c:v>42453</c:v>
                </c:pt>
                <c:pt idx="35">
                  <c:v>42454</c:v>
                </c:pt>
                <c:pt idx="36">
                  <c:v>42457</c:v>
                </c:pt>
                <c:pt idx="37">
                  <c:v>42458</c:v>
                </c:pt>
                <c:pt idx="38">
                  <c:v>42459</c:v>
                </c:pt>
                <c:pt idx="39">
                  <c:v>42460</c:v>
                </c:pt>
                <c:pt idx="40">
                  <c:v>42461</c:v>
                </c:pt>
                <c:pt idx="41">
                  <c:v>42464</c:v>
                </c:pt>
                <c:pt idx="42">
                  <c:v>42465</c:v>
                </c:pt>
                <c:pt idx="43">
                  <c:v>42466</c:v>
                </c:pt>
                <c:pt idx="44">
                  <c:v>42467</c:v>
                </c:pt>
                <c:pt idx="45">
                  <c:v>42468</c:v>
                </c:pt>
                <c:pt idx="46">
                  <c:v>42471</c:v>
                </c:pt>
                <c:pt idx="47">
                  <c:v>42472</c:v>
                </c:pt>
                <c:pt idx="48">
                  <c:v>42473</c:v>
                </c:pt>
                <c:pt idx="49">
                  <c:v>42474</c:v>
                </c:pt>
                <c:pt idx="50">
                  <c:v>42475</c:v>
                </c:pt>
                <c:pt idx="51">
                  <c:v>42478</c:v>
                </c:pt>
                <c:pt idx="52">
                  <c:v>42479</c:v>
                </c:pt>
                <c:pt idx="53">
                  <c:v>42480</c:v>
                </c:pt>
                <c:pt idx="54">
                  <c:v>42481</c:v>
                </c:pt>
                <c:pt idx="55">
                  <c:v>42482</c:v>
                </c:pt>
                <c:pt idx="56">
                  <c:v>42485</c:v>
                </c:pt>
                <c:pt idx="57">
                  <c:v>42486</c:v>
                </c:pt>
                <c:pt idx="58">
                  <c:v>42487</c:v>
                </c:pt>
                <c:pt idx="59">
                  <c:v>42488</c:v>
                </c:pt>
                <c:pt idx="60">
                  <c:v>42489</c:v>
                </c:pt>
                <c:pt idx="61">
                  <c:v>42493</c:v>
                </c:pt>
                <c:pt idx="62">
                  <c:v>42494</c:v>
                </c:pt>
                <c:pt idx="63">
                  <c:v>42495</c:v>
                </c:pt>
                <c:pt idx="64">
                  <c:v>42496</c:v>
                </c:pt>
                <c:pt idx="65">
                  <c:v>42501</c:v>
                </c:pt>
                <c:pt idx="66">
                  <c:v>42502</c:v>
                </c:pt>
                <c:pt idx="67">
                  <c:v>42503</c:v>
                </c:pt>
                <c:pt idx="68">
                  <c:v>42506</c:v>
                </c:pt>
                <c:pt idx="69">
                  <c:v>42507</c:v>
                </c:pt>
                <c:pt idx="70">
                  <c:v>42508</c:v>
                </c:pt>
                <c:pt idx="71">
                  <c:v>42509</c:v>
                </c:pt>
                <c:pt idx="72">
                  <c:v>42510</c:v>
                </c:pt>
                <c:pt idx="73">
                  <c:v>42513</c:v>
                </c:pt>
                <c:pt idx="74">
                  <c:v>42514</c:v>
                </c:pt>
                <c:pt idx="75">
                  <c:v>42515</c:v>
                </c:pt>
                <c:pt idx="76">
                  <c:v>42516</c:v>
                </c:pt>
                <c:pt idx="77">
                  <c:v>42517</c:v>
                </c:pt>
                <c:pt idx="78">
                  <c:v>42520</c:v>
                </c:pt>
                <c:pt idx="79">
                  <c:v>42521</c:v>
                </c:pt>
                <c:pt idx="80">
                  <c:v>42522</c:v>
                </c:pt>
                <c:pt idx="81">
                  <c:v>42523</c:v>
                </c:pt>
                <c:pt idx="82">
                  <c:v>42524</c:v>
                </c:pt>
                <c:pt idx="83">
                  <c:v>42527</c:v>
                </c:pt>
                <c:pt idx="84">
                  <c:v>42528</c:v>
                </c:pt>
                <c:pt idx="85">
                  <c:v>42529</c:v>
                </c:pt>
                <c:pt idx="86">
                  <c:v>42530</c:v>
                </c:pt>
                <c:pt idx="87">
                  <c:v>42531</c:v>
                </c:pt>
                <c:pt idx="88">
                  <c:v>42534</c:v>
                </c:pt>
                <c:pt idx="89">
                  <c:v>42535</c:v>
                </c:pt>
                <c:pt idx="90">
                  <c:v>42536</c:v>
                </c:pt>
                <c:pt idx="91">
                  <c:v>42537</c:v>
                </c:pt>
                <c:pt idx="92">
                  <c:v>42538</c:v>
                </c:pt>
                <c:pt idx="93">
                  <c:v>42541</c:v>
                </c:pt>
                <c:pt idx="94">
                  <c:v>42542</c:v>
                </c:pt>
                <c:pt idx="95">
                  <c:v>42543</c:v>
                </c:pt>
                <c:pt idx="96">
                  <c:v>42544</c:v>
                </c:pt>
                <c:pt idx="97">
                  <c:v>42545</c:v>
                </c:pt>
                <c:pt idx="98">
                  <c:v>42548</c:v>
                </c:pt>
                <c:pt idx="99">
                  <c:v>42549</c:v>
                </c:pt>
                <c:pt idx="100">
                  <c:v>42550</c:v>
                </c:pt>
                <c:pt idx="101">
                  <c:v>42551</c:v>
                </c:pt>
                <c:pt idx="102">
                  <c:v>42552</c:v>
                </c:pt>
                <c:pt idx="103">
                  <c:v>42555</c:v>
                </c:pt>
                <c:pt idx="104">
                  <c:v>42556</c:v>
                </c:pt>
                <c:pt idx="105">
                  <c:v>42558</c:v>
                </c:pt>
                <c:pt idx="106">
                  <c:v>42559</c:v>
                </c:pt>
                <c:pt idx="107">
                  <c:v>42562</c:v>
                </c:pt>
                <c:pt idx="108">
                  <c:v>42563</c:v>
                </c:pt>
                <c:pt idx="109">
                  <c:v>42564</c:v>
                </c:pt>
                <c:pt idx="110">
                  <c:v>42565</c:v>
                </c:pt>
                <c:pt idx="111">
                  <c:v>42566</c:v>
                </c:pt>
                <c:pt idx="112">
                  <c:v>42569</c:v>
                </c:pt>
                <c:pt idx="113">
                  <c:v>42570</c:v>
                </c:pt>
                <c:pt idx="114">
                  <c:v>42571</c:v>
                </c:pt>
                <c:pt idx="115">
                  <c:v>42572</c:v>
                </c:pt>
                <c:pt idx="116">
                  <c:v>42573</c:v>
                </c:pt>
                <c:pt idx="117">
                  <c:v>42576</c:v>
                </c:pt>
                <c:pt idx="118">
                  <c:v>42577</c:v>
                </c:pt>
                <c:pt idx="119">
                  <c:v>42578</c:v>
                </c:pt>
                <c:pt idx="120">
                  <c:v>42579</c:v>
                </c:pt>
                <c:pt idx="121">
                  <c:v>42580</c:v>
                </c:pt>
                <c:pt idx="122">
                  <c:v>42583</c:v>
                </c:pt>
                <c:pt idx="123">
                  <c:v>42584</c:v>
                </c:pt>
                <c:pt idx="124">
                  <c:v>42585</c:v>
                </c:pt>
                <c:pt idx="125">
                  <c:v>42586</c:v>
                </c:pt>
                <c:pt idx="126">
                  <c:v>42587</c:v>
                </c:pt>
                <c:pt idx="127">
                  <c:v>42590</c:v>
                </c:pt>
                <c:pt idx="128">
                  <c:v>42591</c:v>
                </c:pt>
                <c:pt idx="129">
                  <c:v>42592</c:v>
                </c:pt>
                <c:pt idx="130">
                  <c:v>42593</c:v>
                </c:pt>
                <c:pt idx="131">
                  <c:v>42594</c:v>
                </c:pt>
                <c:pt idx="132">
                  <c:v>42597</c:v>
                </c:pt>
                <c:pt idx="133">
                  <c:v>42598</c:v>
                </c:pt>
                <c:pt idx="134">
                  <c:v>42599</c:v>
                </c:pt>
                <c:pt idx="135">
                  <c:v>42600</c:v>
                </c:pt>
                <c:pt idx="136">
                  <c:v>42601</c:v>
                </c:pt>
                <c:pt idx="137">
                  <c:v>42604</c:v>
                </c:pt>
                <c:pt idx="138">
                  <c:v>42605</c:v>
                </c:pt>
                <c:pt idx="139">
                  <c:v>42606</c:v>
                </c:pt>
                <c:pt idx="140">
                  <c:v>42607</c:v>
                </c:pt>
                <c:pt idx="141">
                  <c:v>42608</c:v>
                </c:pt>
                <c:pt idx="142">
                  <c:v>42611</c:v>
                </c:pt>
                <c:pt idx="143">
                  <c:v>42613</c:v>
                </c:pt>
                <c:pt idx="144">
                  <c:v>42614</c:v>
                </c:pt>
                <c:pt idx="145">
                  <c:v>42615</c:v>
                </c:pt>
                <c:pt idx="146">
                  <c:v>42618</c:v>
                </c:pt>
                <c:pt idx="147">
                  <c:v>42619</c:v>
                </c:pt>
                <c:pt idx="148">
                  <c:v>42620</c:v>
                </c:pt>
                <c:pt idx="149">
                  <c:v>42621</c:v>
                </c:pt>
                <c:pt idx="150">
                  <c:v>42622</c:v>
                </c:pt>
                <c:pt idx="151">
                  <c:v>42626</c:v>
                </c:pt>
                <c:pt idx="152">
                  <c:v>42627</c:v>
                </c:pt>
                <c:pt idx="153">
                  <c:v>42628</c:v>
                </c:pt>
                <c:pt idx="154">
                  <c:v>42629</c:v>
                </c:pt>
                <c:pt idx="155">
                  <c:v>42632</c:v>
                </c:pt>
                <c:pt idx="156">
                  <c:v>42633</c:v>
                </c:pt>
                <c:pt idx="157">
                  <c:v>42634</c:v>
                </c:pt>
                <c:pt idx="158">
                  <c:v>42635</c:v>
                </c:pt>
                <c:pt idx="159">
                  <c:v>42636</c:v>
                </c:pt>
                <c:pt idx="160">
                  <c:v>42639</c:v>
                </c:pt>
                <c:pt idx="161">
                  <c:v>42640</c:v>
                </c:pt>
                <c:pt idx="162">
                  <c:v>42641</c:v>
                </c:pt>
                <c:pt idx="163">
                  <c:v>42642</c:v>
                </c:pt>
                <c:pt idx="164">
                  <c:v>42643</c:v>
                </c:pt>
                <c:pt idx="165">
                  <c:v>42646</c:v>
                </c:pt>
                <c:pt idx="166">
                  <c:v>42647</c:v>
                </c:pt>
                <c:pt idx="167">
                  <c:v>42648</c:v>
                </c:pt>
                <c:pt idx="168">
                  <c:v>42649</c:v>
                </c:pt>
                <c:pt idx="169">
                  <c:v>42650</c:v>
                </c:pt>
                <c:pt idx="170">
                  <c:v>42653</c:v>
                </c:pt>
                <c:pt idx="171">
                  <c:v>42654</c:v>
                </c:pt>
                <c:pt idx="172">
                  <c:v>42655</c:v>
                </c:pt>
                <c:pt idx="173">
                  <c:v>42656</c:v>
                </c:pt>
                <c:pt idx="174">
                  <c:v>42657</c:v>
                </c:pt>
                <c:pt idx="175">
                  <c:v>42660</c:v>
                </c:pt>
                <c:pt idx="176">
                  <c:v>42661</c:v>
                </c:pt>
                <c:pt idx="177">
                  <c:v>42662</c:v>
                </c:pt>
                <c:pt idx="178">
                  <c:v>42663</c:v>
                </c:pt>
                <c:pt idx="179">
                  <c:v>42664</c:v>
                </c:pt>
                <c:pt idx="180">
                  <c:v>42667</c:v>
                </c:pt>
                <c:pt idx="181">
                  <c:v>42668</c:v>
                </c:pt>
                <c:pt idx="182">
                  <c:v>42669</c:v>
                </c:pt>
                <c:pt idx="183">
                  <c:v>42670</c:v>
                </c:pt>
                <c:pt idx="184">
                  <c:v>42671</c:v>
                </c:pt>
                <c:pt idx="185">
                  <c:v>42674</c:v>
                </c:pt>
                <c:pt idx="186">
                  <c:v>42675</c:v>
                </c:pt>
                <c:pt idx="187">
                  <c:v>42676</c:v>
                </c:pt>
                <c:pt idx="188">
                  <c:v>42677</c:v>
                </c:pt>
                <c:pt idx="189">
                  <c:v>42678</c:v>
                </c:pt>
                <c:pt idx="190">
                  <c:v>42681</c:v>
                </c:pt>
                <c:pt idx="191">
                  <c:v>42682</c:v>
                </c:pt>
                <c:pt idx="192">
                  <c:v>42683</c:v>
                </c:pt>
                <c:pt idx="193">
                  <c:v>42684</c:v>
                </c:pt>
                <c:pt idx="194">
                  <c:v>42685</c:v>
                </c:pt>
                <c:pt idx="195">
                  <c:v>42688</c:v>
                </c:pt>
                <c:pt idx="196">
                  <c:v>42689</c:v>
                </c:pt>
                <c:pt idx="197">
                  <c:v>42690</c:v>
                </c:pt>
                <c:pt idx="198">
                  <c:v>42691</c:v>
                </c:pt>
                <c:pt idx="199">
                  <c:v>42692</c:v>
                </c:pt>
                <c:pt idx="200">
                  <c:v>42695</c:v>
                </c:pt>
                <c:pt idx="201">
                  <c:v>42696</c:v>
                </c:pt>
                <c:pt idx="202">
                  <c:v>42697</c:v>
                </c:pt>
                <c:pt idx="203">
                  <c:v>42698</c:v>
                </c:pt>
                <c:pt idx="204">
                  <c:v>42699</c:v>
                </c:pt>
                <c:pt idx="205">
                  <c:v>42702</c:v>
                </c:pt>
                <c:pt idx="206">
                  <c:v>42703</c:v>
                </c:pt>
                <c:pt idx="207">
                  <c:v>42704</c:v>
                </c:pt>
                <c:pt idx="208">
                  <c:v>42706</c:v>
                </c:pt>
                <c:pt idx="209">
                  <c:v>42709</c:v>
                </c:pt>
                <c:pt idx="210">
                  <c:v>42710</c:v>
                </c:pt>
                <c:pt idx="211">
                  <c:v>42711</c:v>
                </c:pt>
                <c:pt idx="212">
                  <c:v>42712</c:v>
                </c:pt>
                <c:pt idx="213">
                  <c:v>42713</c:v>
                </c:pt>
                <c:pt idx="214">
                  <c:v>42716</c:v>
                </c:pt>
                <c:pt idx="215">
                  <c:v>42717</c:v>
                </c:pt>
                <c:pt idx="216">
                  <c:v>42718</c:v>
                </c:pt>
                <c:pt idx="217">
                  <c:v>42719</c:v>
                </c:pt>
                <c:pt idx="218">
                  <c:v>42724</c:v>
                </c:pt>
                <c:pt idx="219">
                  <c:v>42725</c:v>
                </c:pt>
                <c:pt idx="220">
                  <c:v>42726</c:v>
                </c:pt>
                <c:pt idx="221">
                  <c:v>42727</c:v>
                </c:pt>
                <c:pt idx="222">
                  <c:v>42730</c:v>
                </c:pt>
                <c:pt idx="223">
                  <c:v>42731</c:v>
                </c:pt>
                <c:pt idx="224">
                  <c:v>42732</c:v>
                </c:pt>
                <c:pt idx="225">
                  <c:v>42733</c:v>
                </c:pt>
                <c:pt idx="226">
                  <c:v>42734</c:v>
                </c:pt>
                <c:pt idx="227">
                  <c:v>42739</c:v>
                </c:pt>
                <c:pt idx="228">
                  <c:v>42740</c:v>
                </c:pt>
                <c:pt idx="229">
                  <c:v>42741</c:v>
                </c:pt>
                <c:pt idx="230">
                  <c:v>42744</c:v>
                </c:pt>
                <c:pt idx="231">
                  <c:v>42745</c:v>
                </c:pt>
                <c:pt idx="232">
                  <c:v>42746</c:v>
                </c:pt>
                <c:pt idx="233">
                  <c:v>42747</c:v>
                </c:pt>
                <c:pt idx="234">
                  <c:v>42748</c:v>
                </c:pt>
                <c:pt idx="235">
                  <c:v>42751</c:v>
                </c:pt>
                <c:pt idx="236">
                  <c:v>42752</c:v>
                </c:pt>
                <c:pt idx="237">
                  <c:v>42753</c:v>
                </c:pt>
                <c:pt idx="238">
                  <c:v>42754</c:v>
                </c:pt>
                <c:pt idx="239">
                  <c:v>42755</c:v>
                </c:pt>
                <c:pt idx="240">
                  <c:v>42758</c:v>
                </c:pt>
                <c:pt idx="241">
                  <c:v>42759</c:v>
                </c:pt>
                <c:pt idx="242">
                  <c:v>42760</c:v>
                </c:pt>
                <c:pt idx="243">
                  <c:v>42761</c:v>
                </c:pt>
                <c:pt idx="244">
                  <c:v>42762</c:v>
                </c:pt>
                <c:pt idx="245">
                  <c:v>42765</c:v>
                </c:pt>
                <c:pt idx="246">
                  <c:v>42766</c:v>
                </c:pt>
                <c:pt idx="247">
                  <c:v>42767</c:v>
                </c:pt>
                <c:pt idx="248">
                  <c:v>42768</c:v>
                </c:pt>
                <c:pt idx="249">
                  <c:v>42769</c:v>
                </c:pt>
                <c:pt idx="250">
                  <c:v>42772</c:v>
                </c:pt>
                <c:pt idx="251">
                  <c:v>42773</c:v>
                </c:pt>
                <c:pt idx="252">
                  <c:v>42774</c:v>
                </c:pt>
                <c:pt idx="253">
                  <c:v>42775</c:v>
                </c:pt>
                <c:pt idx="254">
                  <c:v>42776</c:v>
                </c:pt>
                <c:pt idx="255">
                  <c:v>42779</c:v>
                </c:pt>
                <c:pt idx="256">
                  <c:v>42780</c:v>
                </c:pt>
                <c:pt idx="257">
                  <c:v>42781</c:v>
                </c:pt>
                <c:pt idx="258">
                  <c:v>42782</c:v>
                </c:pt>
                <c:pt idx="259">
                  <c:v>42783</c:v>
                </c:pt>
                <c:pt idx="260">
                  <c:v>42786</c:v>
                </c:pt>
                <c:pt idx="261">
                  <c:v>42787</c:v>
                </c:pt>
                <c:pt idx="262">
                  <c:v>42788</c:v>
                </c:pt>
                <c:pt idx="263">
                  <c:v>42789</c:v>
                </c:pt>
                <c:pt idx="264">
                  <c:v>42790</c:v>
                </c:pt>
                <c:pt idx="265">
                  <c:v>42793</c:v>
                </c:pt>
                <c:pt idx="266">
                  <c:v>42794</c:v>
                </c:pt>
                <c:pt idx="267">
                  <c:v>42795</c:v>
                </c:pt>
                <c:pt idx="268">
                  <c:v>42796</c:v>
                </c:pt>
                <c:pt idx="269">
                  <c:v>42797</c:v>
                </c:pt>
                <c:pt idx="270">
                  <c:v>42800</c:v>
                </c:pt>
                <c:pt idx="271">
                  <c:v>42801</c:v>
                </c:pt>
                <c:pt idx="272">
                  <c:v>42803</c:v>
                </c:pt>
                <c:pt idx="273">
                  <c:v>42804</c:v>
                </c:pt>
                <c:pt idx="274">
                  <c:v>42807</c:v>
                </c:pt>
                <c:pt idx="275">
                  <c:v>42808</c:v>
                </c:pt>
                <c:pt idx="276">
                  <c:v>42809</c:v>
                </c:pt>
                <c:pt idx="277">
                  <c:v>42810</c:v>
                </c:pt>
                <c:pt idx="278">
                  <c:v>42811</c:v>
                </c:pt>
                <c:pt idx="279">
                  <c:v>42812</c:v>
                </c:pt>
                <c:pt idx="280">
                  <c:v>42818</c:v>
                </c:pt>
                <c:pt idx="281">
                  <c:v>42821</c:v>
                </c:pt>
                <c:pt idx="282">
                  <c:v>42822</c:v>
                </c:pt>
                <c:pt idx="283">
                  <c:v>42823</c:v>
                </c:pt>
                <c:pt idx="284">
                  <c:v>42824</c:v>
                </c:pt>
                <c:pt idx="285">
                  <c:v>42825</c:v>
                </c:pt>
                <c:pt idx="286">
                  <c:v>42828</c:v>
                </c:pt>
                <c:pt idx="287">
                  <c:v>42829</c:v>
                </c:pt>
                <c:pt idx="288">
                  <c:v>42830</c:v>
                </c:pt>
                <c:pt idx="289">
                  <c:v>42831</c:v>
                </c:pt>
                <c:pt idx="290">
                  <c:v>42832</c:v>
                </c:pt>
                <c:pt idx="291">
                  <c:v>42835</c:v>
                </c:pt>
                <c:pt idx="292">
                  <c:v>42836</c:v>
                </c:pt>
                <c:pt idx="293">
                  <c:v>42837</c:v>
                </c:pt>
                <c:pt idx="294">
                  <c:v>42838</c:v>
                </c:pt>
                <c:pt idx="295">
                  <c:v>42839</c:v>
                </c:pt>
                <c:pt idx="296">
                  <c:v>42842</c:v>
                </c:pt>
                <c:pt idx="297">
                  <c:v>42843</c:v>
                </c:pt>
                <c:pt idx="298">
                  <c:v>42844</c:v>
                </c:pt>
                <c:pt idx="299">
                  <c:v>42845</c:v>
                </c:pt>
                <c:pt idx="300">
                  <c:v>42846</c:v>
                </c:pt>
                <c:pt idx="301">
                  <c:v>42849</c:v>
                </c:pt>
                <c:pt idx="302">
                  <c:v>42850</c:v>
                </c:pt>
                <c:pt idx="303">
                  <c:v>42851</c:v>
                </c:pt>
                <c:pt idx="304">
                  <c:v>42852</c:v>
                </c:pt>
                <c:pt idx="305">
                  <c:v>42853</c:v>
                </c:pt>
                <c:pt idx="306">
                  <c:v>42857</c:v>
                </c:pt>
                <c:pt idx="307">
                  <c:v>42858</c:v>
                </c:pt>
                <c:pt idx="308">
                  <c:v>42859</c:v>
                </c:pt>
                <c:pt idx="309">
                  <c:v>42860</c:v>
                </c:pt>
                <c:pt idx="310">
                  <c:v>42865</c:v>
                </c:pt>
                <c:pt idx="311">
                  <c:v>42866</c:v>
                </c:pt>
                <c:pt idx="312">
                  <c:v>42867</c:v>
                </c:pt>
                <c:pt idx="313">
                  <c:v>42870</c:v>
                </c:pt>
                <c:pt idx="314">
                  <c:v>42871</c:v>
                </c:pt>
                <c:pt idx="315">
                  <c:v>42872</c:v>
                </c:pt>
                <c:pt idx="316">
                  <c:v>42873</c:v>
                </c:pt>
                <c:pt idx="317">
                  <c:v>42874</c:v>
                </c:pt>
                <c:pt idx="318">
                  <c:v>42877</c:v>
                </c:pt>
                <c:pt idx="319">
                  <c:v>42878</c:v>
                </c:pt>
                <c:pt idx="320">
                  <c:v>42879</c:v>
                </c:pt>
                <c:pt idx="321">
                  <c:v>42880</c:v>
                </c:pt>
                <c:pt idx="322">
                  <c:v>42881</c:v>
                </c:pt>
                <c:pt idx="323">
                  <c:v>42884</c:v>
                </c:pt>
                <c:pt idx="324">
                  <c:v>42885</c:v>
                </c:pt>
                <c:pt idx="325">
                  <c:v>42886</c:v>
                </c:pt>
                <c:pt idx="326">
                  <c:v>42887</c:v>
                </c:pt>
                <c:pt idx="327">
                  <c:v>42888</c:v>
                </c:pt>
                <c:pt idx="328">
                  <c:v>42891</c:v>
                </c:pt>
                <c:pt idx="329">
                  <c:v>42892</c:v>
                </c:pt>
                <c:pt idx="330">
                  <c:v>42893</c:v>
                </c:pt>
                <c:pt idx="331">
                  <c:v>42894</c:v>
                </c:pt>
                <c:pt idx="332">
                  <c:v>42895</c:v>
                </c:pt>
                <c:pt idx="333">
                  <c:v>42898</c:v>
                </c:pt>
                <c:pt idx="334">
                  <c:v>42899</c:v>
                </c:pt>
                <c:pt idx="335">
                  <c:v>42900</c:v>
                </c:pt>
                <c:pt idx="336">
                  <c:v>42901</c:v>
                </c:pt>
                <c:pt idx="337">
                  <c:v>42902</c:v>
                </c:pt>
                <c:pt idx="338">
                  <c:v>42905</c:v>
                </c:pt>
                <c:pt idx="339">
                  <c:v>42906</c:v>
                </c:pt>
                <c:pt idx="340">
                  <c:v>42907</c:v>
                </c:pt>
                <c:pt idx="341">
                  <c:v>42908</c:v>
                </c:pt>
                <c:pt idx="342">
                  <c:v>42909</c:v>
                </c:pt>
                <c:pt idx="343">
                  <c:v>42912</c:v>
                </c:pt>
                <c:pt idx="344">
                  <c:v>42913</c:v>
                </c:pt>
                <c:pt idx="345">
                  <c:v>42914</c:v>
                </c:pt>
                <c:pt idx="346">
                  <c:v>42915</c:v>
                </c:pt>
                <c:pt idx="347">
                  <c:v>42916</c:v>
                </c:pt>
                <c:pt idx="348">
                  <c:v>42917</c:v>
                </c:pt>
                <c:pt idx="349">
                  <c:v>42919</c:v>
                </c:pt>
                <c:pt idx="350">
                  <c:v>42920</c:v>
                </c:pt>
                <c:pt idx="351">
                  <c:v>42921</c:v>
                </c:pt>
                <c:pt idx="352">
                  <c:v>42926</c:v>
                </c:pt>
                <c:pt idx="353">
                  <c:v>42927</c:v>
                </c:pt>
                <c:pt idx="354">
                  <c:v>42928</c:v>
                </c:pt>
                <c:pt idx="355">
                  <c:v>42929</c:v>
                </c:pt>
                <c:pt idx="356">
                  <c:v>42930</c:v>
                </c:pt>
                <c:pt idx="357">
                  <c:v>42933</c:v>
                </c:pt>
                <c:pt idx="358">
                  <c:v>42934</c:v>
                </c:pt>
                <c:pt idx="359">
                  <c:v>42935</c:v>
                </c:pt>
                <c:pt idx="360">
                  <c:v>42936</c:v>
                </c:pt>
                <c:pt idx="361">
                  <c:v>42937</c:v>
                </c:pt>
                <c:pt idx="362">
                  <c:v>42940</c:v>
                </c:pt>
                <c:pt idx="363">
                  <c:v>42941</c:v>
                </c:pt>
                <c:pt idx="364">
                  <c:v>42942</c:v>
                </c:pt>
                <c:pt idx="365">
                  <c:v>42943</c:v>
                </c:pt>
                <c:pt idx="366">
                  <c:v>42944</c:v>
                </c:pt>
                <c:pt idx="367">
                  <c:v>42947</c:v>
                </c:pt>
                <c:pt idx="368">
                  <c:v>42948</c:v>
                </c:pt>
                <c:pt idx="369">
                  <c:v>42949</c:v>
                </c:pt>
                <c:pt idx="370">
                  <c:v>42950</c:v>
                </c:pt>
                <c:pt idx="371">
                  <c:v>42951</c:v>
                </c:pt>
                <c:pt idx="372">
                  <c:v>42954</c:v>
                </c:pt>
                <c:pt idx="373">
                  <c:v>42955</c:v>
                </c:pt>
                <c:pt idx="374">
                  <c:v>42956</c:v>
                </c:pt>
                <c:pt idx="375">
                  <c:v>42957</c:v>
                </c:pt>
                <c:pt idx="376">
                  <c:v>42958</c:v>
                </c:pt>
                <c:pt idx="377">
                  <c:v>42961</c:v>
                </c:pt>
                <c:pt idx="378">
                  <c:v>42962</c:v>
                </c:pt>
                <c:pt idx="379">
                  <c:v>42963</c:v>
                </c:pt>
                <c:pt idx="380">
                  <c:v>42964</c:v>
                </c:pt>
                <c:pt idx="381">
                  <c:v>42965</c:v>
                </c:pt>
                <c:pt idx="382">
                  <c:v>42968</c:v>
                </c:pt>
                <c:pt idx="383">
                  <c:v>42969</c:v>
                </c:pt>
                <c:pt idx="384">
                  <c:v>42970</c:v>
                </c:pt>
                <c:pt idx="385">
                  <c:v>42971</c:v>
                </c:pt>
                <c:pt idx="386">
                  <c:v>42972</c:v>
                </c:pt>
                <c:pt idx="387">
                  <c:v>42975</c:v>
                </c:pt>
                <c:pt idx="388">
                  <c:v>42976</c:v>
                </c:pt>
                <c:pt idx="389">
                  <c:v>42978</c:v>
                </c:pt>
                <c:pt idx="390">
                  <c:v>42982</c:v>
                </c:pt>
                <c:pt idx="391">
                  <c:v>42983</c:v>
                </c:pt>
                <c:pt idx="392">
                  <c:v>42984</c:v>
                </c:pt>
                <c:pt idx="393">
                  <c:v>42985</c:v>
                </c:pt>
                <c:pt idx="394">
                  <c:v>42986</c:v>
                </c:pt>
                <c:pt idx="395">
                  <c:v>42989</c:v>
                </c:pt>
                <c:pt idx="396">
                  <c:v>42990</c:v>
                </c:pt>
                <c:pt idx="397">
                  <c:v>42991</c:v>
                </c:pt>
                <c:pt idx="398">
                  <c:v>42992</c:v>
                </c:pt>
                <c:pt idx="399">
                  <c:v>42993</c:v>
                </c:pt>
                <c:pt idx="400">
                  <c:v>42996</c:v>
                </c:pt>
                <c:pt idx="401">
                  <c:v>42997</c:v>
                </c:pt>
                <c:pt idx="402">
                  <c:v>42998</c:v>
                </c:pt>
                <c:pt idx="403">
                  <c:v>42999</c:v>
                </c:pt>
                <c:pt idx="404">
                  <c:v>43000</c:v>
                </c:pt>
                <c:pt idx="405">
                  <c:v>43003</c:v>
                </c:pt>
                <c:pt idx="406">
                  <c:v>43004</c:v>
                </c:pt>
                <c:pt idx="407">
                  <c:v>43005</c:v>
                </c:pt>
                <c:pt idx="408">
                  <c:v>43006</c:v>
                </c:pt>
                <c:pt idx="409">
                  <c:v>43007</c:v>
                </c:pt>
                <c:pt idx="410">
                  <c:v>43010</c:v>
                </c:pt>
                <c:pt idx="411">
                  <c:v>43011</c:v>
                </c:pt>
                <c:pt idx="412">
                  <c:v>43012</c:v>
                </c:pt>
                <c:pt idx="413">
                  <c:v>43013</c:v>
                </c:pt>
                <c:pt idx="414">
                  <c:v>43014</c:v>
                </c:pt>
                <c:pt idx="415">
                  <c:v>43017</c:v>
                </c:pt>
                <c:pt idx="416">
                  <c:v>43018</c:v>
                </c:pt>
                <c:pt idx="417">
                  <c:v>43019</c:v>
                </c:pt>
                <c:pt idx="418">
                  <c:v>43020</c:v>
                </c:pt>
                <c:pt idx="419">
                  <c:v>43021</c:v>
                </c:pt>
                <c:pt idx="420">
                  <c:v>43024</c:v>
                </c:pt>
                <c:pt idx="421">
                  <c:v>43025</c:v>
                </c:pt>
                <c:pt idx="422">
                  <c:v>43026</c:v>
                </c:pt>
                <c:pt idx="423">
                  <c:v>43027</c:v>
                </c:pt>
                <c:pt idx="424">
                  <c:v>43028</c:v>
                </c:pt>
                <c:pt idx="425">
                  <c:v>43031</c:v>
                </c:pt>
                <c:pt idx="426">
                  <c:v>43032</c:v>
                </c:pt>
                <c:pt idx="427">
                  <c:v>43033</c:v>
                </c:pt>
                <c:pt idx="428">
                  <c:v>43034</c:v>
                </c:pt>
                <c:pt idx="429">
                  <c:v>43035</c:v>
                </c:pt>
                <c:pt idx="430">
                  <c:v>43038</c:v>
                </c:pt>
                <c:pt idx="431">
                  <c:v>43039</c:v>
                </c:pt>
                <c:pt idx="432">
                  <c:v>43040</c:v>
                </c:pt>
                <c:pt idx="433">
                  <c:v>43041</c:v>
                </c:pt>
                <c:pt idx="434">
                  <c:v>43042</c:v>
                </c:pt>
                <c:pt idx="435">
                  <c:v>43045</c:v>
                </c:pt>
                <c:pt idx="436">
                  <c:v>43046</c:v>
                </c:pt>
                <c:pt idx="437">
                  <c:v>43047</c:v>
                </c:pt>
                <c:pt idx="438">
                  <c:v>43048</c:v>
                </c:pt>
                <c:pt idx="439">
                  <c:v>43049</c:v>
                </c:pt>
                <c:pt idx="440">
                  <c:v>43052</c:v>
                </c:pt>
                <c:pt idx="441">
                  <c:v>43053</c:v>
                </c:pt>
                <c:pt idx="442">
                  <c:v>43054</c:v>
                </c:pt>
                <c:pt idx="443">
                  <c:v>43055</c:v>
                </c:pt>
                <c:pt idx="444">
                  <c:v>43056</c:v>
                </c:pt>
                <c:pt idx="445">
                  <c:v>43059</c:v>
                </c:pt>
                <c:pt idx="446">
                  <c:v>43060</c:v>
                </c:pt>
                <c:pt idx="447">
                  <c:v>43061</c:v>
                </c:pt>
                <c:pt idx="448">
                  <c:v>43062</c:v>
                </c:pt>
                <c:pt idx="449">
                  <c:v>43063</c:v>
                </c:pt>
                <c:pt idx="450">
                  <c:v>43066</c:v>
                </c:pt>
                <c:pt idx="451">
                  <c:v>43067</c:v>
                </c:pt>
                <c:pt idx="452">
                  <c:v>43068</c:v>
                </c:pt>
                <c:pt idx="453">
                  <c:v>43069</c:v>
                </c:pt>
                <c:pt idx="454">
                  <c:v>43073</c:v>
                </c:pt>
                <c:pt idx="455">
                  <c:v>43074</c:v>
                </c:pt>
                <c:pt idx="456">
                  <c:v>43075</c:v>
                </c:pt>
                <c:pt idx="457">
                  <c:v>43076</c:v>
                </c:pt>
                <c:pt idx="458">
                  <c:v>43077</c:v>
                </c:pt>
                <c:pt idx="459">
                  <c:v>43080</c:v>
                </c:pt>
                <c:pt idx="460">
                  <c:v>43081</c:v>
                </c:pt>
                <c:pt idx="461">
                  <c:v>43082</c:v>
                </c:pt>
                <c:pt idx="462">
                  <c:v>43083</c:v>
                </c:pt>
                <c:pt idx="463">
                  <c:v>43084</c:v>
                </c:pt>
                <c:pt idx="464">
                  <c:v>43089</c:v>
                </c:pt>
                <c:pt idx="465">
                  <c:v>43090</c:v>
                </c:pt>
                <c:pt idx="466">
                  <c:v>43091</c:v>
                </c:pt>
                <c:pt idx="467">
                  <c:v>43094</c:v>
                </c:pt>
                <c:pt idx="468">
                  <c:v>43095</c:v>
                </c:pt>
                <c:pt idx="469">
                  <c:v>43096</c:v>
                </c:pt>
                <c:pt idx="470">
                  <c:v>43097</c:v>
                </c:pt>
                <c:pt idx="471">
                  <c:v>43098</c:v>
                </c:pt>
                <c:pt idx="472">
                  <c:v>43103</c:v>
                </c:pt>
                <c:pt idx="473">
                  <c:v>43104</c:v>
                </c:pt>
                <c:pt idx="474">
                  <c:v>43105</c:v>
                </c:pt>
                <c:pt idx="475">
                  <c:v>43108</c:v>
                </c:pt>
                <c:pt idx="476">
                  <c:v>43109</c:v>
                </c:pt>
                <c:pt idx="477">
                  <c:v>43110</c:v>
                </c:pt>
                <c:pt idx="478">
                  <c:v>43111</c:v>
                </c:pt>
                <c:pt idx="479">
                  <c:v>43112</c:v>
                </c:pt>
                <c:pt idx="480">
                  <c:v>43115</c:v>
                </c:pt>
                <c:pt idx="481">
                  <c:v>43116</c:v>
                </c:pt>
                <c:pt idx="482">
                  <c:v>43117</c:v>
                </c:pt>
                <c:pt idx="483">
                  <c:v>43118</c:v>
                </c:pt>
                <c:pt idx="484">
                  <c:v>43119</c:v>
                </c:pt>
                <c:pt idx="485">
                  <c:v>43122</c:v>
                </c:pt>
                <c:pt idx="486">
                  <c:v>43123</c:v>
                </c:pt>
                <c:pt idx="487">
                  <c:v>43124</c:v>
                </c:pt>
                <c:pt idx="488">
                  <c:v>43125</c:v>
                </c:pt>
                <c:pt idx="489">
                  <c:v>43126</c:v>
                </c:pt>
                <c:pt idx="490">
                  <c:v>43129</c:v>
                </c:pt>
                <c:pt idx="491">
                  <c:v>43130</c:v>
                </c:pt>
                <c:pt idx="492">
                  <c:v>43131</c:v>
                </c:pt>
                <c:pt idx="493">
                  <c:v>43132</c:v>
                </c:pt>
                <c:pt idx="494">
                  <c:v>43133</c:v>
                </c:pt>
                <c:pt idx="495">
                  <c:v>43136</c:v>
                </c:pt>
                <c:pt idx="496">
                  <c:v>43137</c:v>
                </c:pt>
                <c:pt idx="497">
                  <c:v>43138</c:v>
                </c:pt>
                <c:pt idx="498">
                  <c:v>43139</c:v>
                </c:pt>
                <c:pt idx="499">
                  <c:v>43140</c:v>
                </c:pt>
                <c:pt idx="500">
                  <c:v>43143</c:v>
                </c:pt>
                <c:pt idx="501">
                  <c:v>43144</c:v>
                </c:pt>
                <c:pt idx="502">
                  <c:v>43145</c:v>
                </c:pt>
                <c:pt idx="503">
                  <c:v>43146</c:v>
                </c:pt>
                <c:pt idx="504">
                  <c:v>43147</c:v>
                </c:pt>
                <c:pt idx="505">
                  <c:v>43150</c:v>
                </c:pt>
                <c:pt idx="506">
                  <c:v>43151</c:v>
                </c:pt>
                <c:pt idx="507">
                  <c:v>43152</c:v>
                </c:pt>
                <c:pt idx="508">
                  <c:v>43153</c:v>
                </c:pt>
                <c:pt idx="509">
                  <c:v>43154</c:v>
                </c:pt>
                <c:pt idx="510">
                  <c:v>43157</c:v>
                </c:pt>
                <c:pt idx="511">
                  <c:v>43158</c:v>
                </c:pt>
                <c:pt idx="512">
                  <c:v>43159</c:v>
                </c:pt>
                <c:pt idx="513">
                  <c:v>43160</c:v>
                </c:pt>
                <c:pt idx="514">
                  <c:v>43161</c:v>
                </c:pt>
                <c:pt idx="515">
                  <c:v>43162</c:v>
                </c:pt>
                <c:pt idx="516">
                  <c:v>43164</c:v>
                </c:pt>
                <c:pt idx="517">
                  <c:v>43165</c:v>
                </c:pt>
                <c:pt idx="518">
                  <c:v>43166</c:v>
                </c:pt>
                <c:pt idx="519">
                  <c:v>43171</c:v>
                </c:pt>
                <c:pt idx="520">
                  <c:v>43172</c:v>
                </c:pt>
                <c:pt idx="521">
                  <c:v>43173</c:v>
                </c:pt>
                <c:pt idx="522">
                  <c:v>43174</c:v>
                </c:pt>
                <c:pt idx="523">
                  <c:v>43175</c:v>
                </c:pt>
                <c:pt idx="524">
                  <c:v>43178</c:v>
                </c:pt>
                <c:pt idx="525">
                  <c:v>43179</c:v>
                </c:pt>
                <c:pt idx="526">
                  <c:v>43185</c:v>
                </c:pt>
                <c:pt idx="527">
                  <c:v>43186</c:v>
                </c:pt>
                <c:pt idx="528">
                  <c:v>43187</c:v>
                </c:pt>
                <c:pt idx="529">
                  <c:v>43188</c:v>
                </c:pt>
                <c:pt idx="530">
                  <c:v>43189</c:v>
                </c:pt>
                <c:pt idx="531">
                  <c:v>43192</c:v>
                </c:pt>
                <c:pt idx="532">
                  <c:v>43193</c:v>
                </c:pt>
                <c:pt idx="533">
                  <c:v>43194</c:v>
                </c:pt>
                <c:pt idx="534">
                  <c:v>43195</c:v>
                </c:pt>
                <c:pt idx="535">
                  <c:v>43196</c:v>
                </c:pt>
                <c:pt idx="536">
                  <c:v>43199</c:v>
                </c:pt>
                <c:pt idx="537">
                  <c:v>43200</c:v>
                </c:pt>
                <c:pt idx="538">
                  <c:v>43201</c:v>
                </c:pt>
                <c:pt idx="539">
                  <c:v>43202</c:v>
                </c:pt>
                <c:pt idx="540">
                  <c:v>43203</c:v>
                </c:pt>
                <c:pt idx="541">
                  <c:v>43206</c:v>
                </c:pt>
                <c:pt idx="542">
                  <c:v>43207</c:v>
                </c:pt>
                <c:pt idx="543">
                  <c:v>43208</c:v>
                </c:pt>
                <c:pt idx="544">
                  <c:v>43209</c:v>
                </c:pt>
                <c:pt idx="545">
                  <c:v>43210</c:v>
                </c:pt>
                <c:pt idx="546">
                  <c:v>43213</c:v>
                </c:pt>
                <c:pt idx="547">
                  <c:v>43214</c:v>
                </c:pt>
                <c:pt idx="548">
                  <c:v>43215</c:v>
                </c:pt>
                <c:pt idx="549">
                  <c:v>43216</c:v>
                </c:pt>
                <c:pt idx="550">
                  <c:v>43217</c:v>
                </c:pt>
                <c:pt idx="551">
                  <c:v>43218</c:v>
                </c:pt>
                <c:pt idx="552">
                  <c:v>43222</c:v>
                </c:pt>
                <c:pt idx="553">
                  <c:v>43223</c:v>
                </c:pt>
                <c:pt idx="554">
                  <c:v>43224</c:v>
                </c:pt>
                <c:pt idx="555">
                  <c:v>43225</c:v>
                </c:pt>
                <c:pt idx="556">
                  <c:v>43230</c:v>
                </c:pt>
                <c:pt idx="557">
                  <c:v>43231</c:v>
                </c:pt>
                <c:pt idx="558">
                  <c:v>43234</c:v>
                </c:pt>
                <c:pt idx="559">
                  <c:v>43235</c:v>
                </c:pt>
                <c:pt idx="560">
                  <c:v>43236</c:v>
                </c:pt>
                <c:pt idx="561">
                  <c:v>43237</c:v>
                </c:pt>
                <c:pt idx="562">
                  <c:v>43238</c:v>
                </c:pt>
                <c:pt idx="563">
                  <c:v>43241</c:v>
                </c:pt>
                <c:pt idx="564">
                  <c:v>43242</c:v>
                </c:pt>
                <c:pt idx="565">
                  <c:v>43243</c:v>
                </c:pt>
                <c:pt idx="566">
                  <c:v>43244</c:v>
                </c:pt>
                <c:pt idx="567">
                  <c:v>43245</c:v>
                </c:pt>
                <c:pt idx="568">
                  <c:v>43248</c:v>
                </c:pt>
                <c:pt idx="569">
                  <c:v>43249</c:v>
                </c:pt>
                <c:pt idx="570">
                  <c:v>43250</c:v>
                </c:pt>
                <c:pt idx="571">
                  <c:v>43251</c:v>
                </c:pt>
                <c:pt idx="572">
                  <c:v>43252</c:v>
                </c:pt>
                <c:pt idx="573">
                  <c:v>43255</c:v>
                </c:pt>
                <c:pt idx="574">
                  <c:v>43256</c:v>
                </c:pt>
                <c:pt idx="575">
                  <c:v>43257</c:v>
                </c:pt>
                <c:pt idx="576">
                  <c:v>43258</c:v>
                </c:pt>
                <c:pt idx="577">
                  <c:v>43259</c:v>
                </c:pt>
                <c:pt idx="578">
                  <c:v>43262</c:v>
                </c:pt>
                <c:pt idx="579">
                  <c:v>43263</c:v>
                </c:pt>
                <c:pt idx="580">
                  <c:v>43264</c:v>
                </c:pt>
                <c:pt idx="581">
                  <c:v>43265</c:v>
                </c:pt>
                <c:pt idx="582">
                  <c:v>43266</c:v>
                </c:pt>
                <c:pt idx="583">
                  <c:v>43269</c:v>
                </c:pt>
                <c:pt idx="584">
                  <c:v>43270</c:v>
                </c:pt>
                <c:pt idx="585">
                  <c:v>43271</c:v>
                </c:pt>
                <c:pt idx="586">
                  <c:v>43272</c:v>
                </c:pt>
                <c:pt idx="587">
                  <c:v>43273</c:v>
                </c:pt>
                <c:pt idx="588">
                  <c:v>43276</c:v>
                </c:pt>
                <c:pt idx="589">
                  <c:v>43277</c:v>
                </c:pt>
                <c:pt idx="590">
                  <c:v>43278</c:v>
                </c:pt>
                <c:pt idx="591">
                  <c:v>43279</c:v>
                </c:pt>
                <c:pt idx="592">
                  <c:v>43280</c:v>
                </c:pt>
                <c:pt idx="593">
                  <c:v>43283</c:v>
                </c:pt>
                <c:pt idx="594">
                  <c:v>43284</c:v>
                </c:pt>
                <c:pt idx="595">
                  <c:v>43285</c:v>
                </c:pt>
                <c:pt idx="596">
                  <c:v>43286</c:v>
                </c:pt>
                <c:pt idx="597">
                  <c:v>43290</c:v>
                </c:pt>
                <c:pt idx="598">
                  <c:v>43291</c:v>
                </c:pt>
                <c:pt idx="599">
                  <c:v>43292</c:v>
                </c:pt>
                <c:pt idx="600">
                  <c:v>43293</c:v>
                </c:pt>
                <c:pt idx="601">
                  <c:v>43294</c:v>
                </c:pt>
                <c:pt idx="602">
                  <c:v>43297</c:v>
                </c:pt>
                <c:pt idx="603">
                  <c:v>43298</c:v>
                </c:pt>
                <c:pt idx="604">
                  <c:v>43299</c:v>
                </c:pt>
                <c:pt idx="605">
                  <c:v>43300</c:v>
                </c:pt>
                <c:pt idx="606">
                  <c:v>43301</c:v>
                </c:pt>
                <c:pt idx="607">
                  <c:v>43304</c:v>
                </c:pt>
                <c:pt idx="608">
                  <c:v>43305</c:v>
                </c:pt>
                <c:pt idx="609">
                  <c:v>43306</c:v>
                </c:pt>
                <c:pt idx="610">
                  <c:v>43307</c:v>
                </c:pt>
                <c:pt idx="611">
                  <c:v>43308</c:v>
                </c:pt>
                <c:pt idx="612">
                  <c:v>43311</c:v>
                </c:pt>
                <c:pt idx="613">
                  <c:v>43312</c:v>
                </c:pt>
                <c:pt idx="614">
                  <c:v>43313</c:v>
                </c:pt>
                <c:pt idx="615">
                  <c:v>43314</c:v>
                </c:pt>
                <c:pt idx="616">
                  <c:v>43315</c:v>
                </c:pt>
                <c:pt idx="617">
                  <c:v>43318</c:v>
                </c:pt>
                <c:pt idx="618">
                  <c:v>43319</c:v>
                </c:pt>
                <c:pt idx="619">
                  <c:v>43320</c:v>
                </c:pt>
                <c:pt idx="620">
                  <c:v>43321</c:v>
                </c:pt>
                <c:pt idx="621">
                  <c:v>43322</c:v>
                </c:pt>
                <c:pt idx="622">
                  <c:v>43325</c:v>
                </c:pt>
                <c:pt idx="623">
                  <c:v>43326</c:v>
                </c:pt>
                <c:pt idx="624">
                  <c:v>43327</c:v>
                </c:pt>
                <c:pt idx="625">
                  <c:v>43328</c:v>
                </c:pt>
                <c:pt idx="626">
                  <c:v>43329</c:v>
                </c:pt>
                <c:pt idx="627">
                  <c:v>43332</c:v>
                </c:pt>
                <c:pt idx="628">
                  <c:v>43334</c:v>
                </c:pt>
                <c:pt idx="629">
                  <c:v>43335</c:v>
                </c:pt>
                <c:pt idx="630">
                  <c:v>43336</c:v>
                </c:pt>
                <c:pt idx="631">
                  <c:v>43337</c:v>
                </c:pt>
                <c:pt idx="632">
                  <c:v>43339</c:v>
                </c:pt>
                <c:pt idx="633">
                  <c:v>43340</c:v>
                </c:pt>
                <c:pt idx="634">
                  <c:v>43341</c:v>
                </c:pt>
                <c:pt idx="635">
                  <c:v>43346</c:v>
                </c:pt>
                <c:pt idx="636">
                  <c:v>43347</c:v>
                </c:pt>
                <c:pt idx="637">
                  <c:v>43348</c:v>
                </c:pt>
                <c:pt idx="638">
                  <c:v>43349</c:v>
                </c:pt>
                <c:pt idx="639">
                  <c:v>43350</c:v>
                </c:pt>
                <c:pt idx="640">
                  <c:v>43353</c:v>
                </c:pt>
                <c:pt idx="641">
                  <c:v>43354</c:v>
                </c:pt>
                <c:pt idx="642">
                  <c:v>43355</c:v>
                </c:pt>
                <c:pt idx="643">
                  <c:v>43356</c:v>
                </c:pt>
                <c:pt idx="644">
                  <c:v>43357</c:v>
                </c:pt>
                <c:pt idx="645">
                  <c:v>43360</c:v>
                </c:pt>
                <c:pt idx="646">
                  <c:v>43361</c:v>
                </c:pt>
                <c:pt idx="647">
                  <c:v>43362</c:v>
                </c:pt>
                <c:pt idx="648">
                  <c:v>43363</c:v>
                </c:pt>
                <c:pt idx="649">
                  <c:v>43364</c:v>
                </c:pt>
                <c:pt idx="650">
                  <c:v>43367</c:v>
                </c:pt>
                <c:pt idx="651">
                  <c:v>43368</c:v>
                </c:pt>
                <c:pt idx="652">
                  <c:v>43369</c:v>
                </c:pt>
                <c:pt idx="653">
                  <c:v>43370</c:v>
                </c:pt>
                <c:pt idx="654">
                  <c:v>43371</c:v>
                </c:pt>
                <c:pt idx="655">
                  <c:v>43374</c:v>
                </c:pt>
                <c:pt idx="656">
                  <c:v>43375</c:v>
                </c:pt>
                <c:pt idx="657">
                  <c:v>43376</c:v>
                </c:pt>
                <c:pt idx="658">
                  <c:v>43377</c:v>
                </c:pt>
                <c:pt idx="659">
                  <c:v>43378</c:v>
                </c:pt>
                <c:pt idx="660">
                  <c:v>43381</c:v>
                </c:pt>
                <c:pt idx="661">
                  <c:v>43382</c:v>
                </c:pt>
                <c:pt idx="662">
                  <c:v>43383</c:v>
                </c:pt>
                <c:pt idx="663">
                  <c:v>43384</c:v>
                </c:pt>
                <c:pt idx="664">
                  <c:v>43385</c:v>
                </c:pt>
                <c:pt idx="665">
                  <c:v>43388</c:v>
                </c:pt>
                <c:pt idx="666">
                  <c:v>43389</c:v>
                </c:pt>
                <c:pt idx="667">
                  <c:v>43390</c:v>
                </c:pt>
                <c:pt idx="668">
                  <c:v>43391</c:v>
                </c:pt>
                <c:pt idx="669">
                  <c:v>43392</c:v>
                </c:pt>
                <c:pt idx="670">
                  <c:v>43395</c:v>
                </c:pt>
                <c:pt idx="671">
                  <c:v>43396</c:v>
                </c:pt>
                <c:pt idx="672">
                  <c:v>43397</c:v>
                </c:pt>
                <c:pt idx="673">
                  <c:v>43398</c:v>
                </c:pt>
                <c:pt idx="674">
                  <c:v>43399</c:v>
                </c:pt>
                <c:pt idx="675">
                  <c:v>43402</c:v>
                </c:pt>
                <c:pt idx="676">
                  <c:v>43403</c:v>
                </c:pt>
                <c:pt idx="677">
                  <c:v>43404</c:v>
                </c:pt>
                <c:pt idx="678">
                  <c:v>43405</c:v>
                </c:pt>
                <c:pt idx="679">
                  <c:v>43406</c:v>
                </c:pt>
                <c:pt idx="680">
                  <c:v>43409</c:v>
                </c:pt>
                <c:pt idx="681">
                  <c:v>43410</c:v>
                </c:pt>
                <c:pt idx="682">
                  <c:v>43411</c:v>
                </c:pt>
                <c:pt idx="683">
                  <c:v>43412</c:v>
                </c:pt>
                <c:pt idx="684">
                  <c:v>43413</c:v>
                </c:pt>
                <c:pt idx="685">
                  <c:v>43416</c:v>
                </c:pt>
                <c:pt idx="686">
                  <c:v>43417</c:v>
                </c:pt>
                <c:pt idx="687">
                  <c:v>43418</c:v>
                </c:pt>
                <c:pt idx="688">
                  <c:v>43419</c:v>
                </c:pt>
                <c:pt idx="689">
                  <c:v>43420</c:v>
                </c:pt>
                <c:pt idx="690">
                  <c:v>43423</c:v>
                </c:pt>
                <c:pt idx="691">
                  <c:v>43424</c:v>
                </c:pt>
                <c:pt idx="692">
                  <c:v>43425</c:v>
                </c:pt>
                <c:pt idx="693">
                  <c:v>43426</c:v>
                </c:pt>
                <c:pt idx="694">
                  <c:v>43427</c:v>
                </c:pt>
                <c:pt idx="695">
                  <c:v>43430</c:v>
                </c:pt>
                <c:pt idx="696">
                  <c:v>43431</c:v>
                </c:pt>
                <c:pt idx="697">
                  <c:v>43432</c:v>
                </c:pt>
                <c:pt idx="698">
                  <c:v>43433</c:v>
                </c:pt>
                <c:pt idx="699">
                  <c:v>43434</c:v>
                </c:pt>
                <c:pt idx="700">
                  <c:v>43438</c:v>
                </c:pt>
                <c:pt idx="701">
                  <c:v>43439</c:v>
                </c:pt>
                <c:pt idx="702">
                  <c:v>43440</c:v>
                </c:pt>
                <c:pt idx="703">
                  <c:v>43441</c:v>
                </c:pt>
                <c:pt idx="704">
                  <c:v>43444</c:v>
                </c:pt>
                <c:pt idx="705">
                  <c:v>43445</c:v>
                </c:pt>
                <c:pt idx="706">
                  <c:v>43446</c:v>
                </c:pt>
                <c:pt idx="707">
                  <c:v>43447</c:v>
                </c:pt>
                <c:pt idx="708">
                  <c:v>43448</c:v>
                </c:pt>
                <c:pt idx="709">
                  <c:v>43453</c:v>
                </c:pt>
                <c:pt idx="710">
                  <c:v>43454</c:v>
                </c:pt>
                <c:pt idx="711">
                  <c:v>43455</c:v>
                </c:pt>
                <c:pt idx="712">
                  <c:v>43458</c:v>
                </c:pt>
                <c:pt idx="713">
                  <c:v>43459</c:v>
                </c:pt>
                <c:pt idx="714">
                  <c:v>43460</c:v>
                </c:pt>
                <c:pt idx="715">
                  <c:v>43461</c:v>
                </c:pt>
                <c:pt idx="716">
                  <c:v>43462</c:v>
                </c:pt>
                <c:pt idx="717">
                  <c:v>43463</c:v>
                </c:pt>
              </c:numCache>
            </c:numRef>
          </c:cat>
          <c:val>
            <c:numRef>
              <c:f>'графики с объемами'!$Y$1:$Y$718</c:f>
              <c:numCache>
                <c:formatCode>General</c:formatCode>
                <c:ptCount val="718"/>
                <c:pt idx="0">
                  <c:v>-16041.01022722</c:v>
                </c:pt>
                <c:pt idx="1">
                  <c:v>-24270.015611960003</c:v>
                </c:pt>
                <c:pt idx="2">
                  <c:v>-21219.020297250001</c:v>
                </c:pt>
                <c:pt idx="3">
                  <c:v>-25644.019114059996</c:v>
                </c:pt>
                <c:pt idx="4">
                  <c:v>-11918.01835018</c:v>
                </c:pt>
                <c:pt idx="5">
                  <c:v>-21565.014078689997</c:v>
                </c:pt>
                <c:pt idx="6">
                  <c:v>-21488.009816600003</c:v>
                </c:pt>
                <c:pt idx="7">
                  <c:v>-27189.011774619998</c:v>
                </c:pt>
                <c:pt idx="8">
                  <c:v>-30024.01627914</c:v>
                </c:pt>
                <c:pt idx="9">
                  <c:v>-3347.0008407</c:v>
                </c:pt>
                <c:pt idx="10">
                  <c:v>-5726.0052577300003</c:v>
                </c:pt>
                <c:pt idx="11">
                  <c:v>-5555.0037543100007</c:v>
                </c:pt>
                <c:pt idx="12">
                  <c:v>-24210.01079937</c:v>
                </c:pt>
                <c:pt idx="13">
                  <c:v>-25265.012272780001</c:v>
                </c:pt>
                <c:pt idx="14">
                  <c:v>-6098.0071533000009</c:v>
                </c:pt>
                <c:pt idx="15">
                  <c:v>-7776.0084542999994</c:v>
                </c:pt>
                <c:pt idx="16">
                  <c:v>-580.00465200999997</c:v>
                </c:pt>
                <c:pt idx="17">
                  <c:v>-4158.00495176</c:v>
                </c:pt>
                <c:pt idx="18">
                  <c:v>-11322.004047049999</c:v>
                </c:pt>
                <c:pt idx="19">
                  <c:v>-2926.0028110099997</c:v>
                </c:pt>
                <c:pt idx="20">
                  <c:v>-3203.0018588800003</c:v>
                </c:pt>
                <c:pt idx="21">
                  <c:v>-15548.00669602</c:v>
                </c:pt>
                <c:pt idx="22">
                  <c:v>-4027.0030898700002</c:v>
                </c:pt>
                <c:pt idx="23">
                  <c:v>-6364.0039638799999</c:v>
                </c:pt>
                <c:pt idx="24">
                  <c:v>-1713.0028359299997</c:v>
                </c:pt>
                <c:pt idx="25">
                  <c:v>-3299.00344971</c:v>
                </c:pt>
                <c:pt idx="26">
                  <c:v>-6975.0035071900002</c:v>
                </c:pt>
                <c:pt idx="27">
                  <c:v>-17749.009012409999</c:v>
                </c:pt>
                <c:pt idx="28">
                  <c:v>-11253.008389459999</c:v>
                </c:pt>
                <c:pt idx="29">
                  <c:v>-13077.006535710001</c:v>
                </c:pt>
                <c:pt idx="30">
                  <c:v>-12176.006336019998</c:v>
                </c:pt>
                <c:pt idx="31">
                  <c:v>-9274.00361127</c:v>
                </c:pt>
                <c:pt idx="32">
                  <c:v>-15993.00524162</c:v>
                </c:pt>
                <c:pt idx="33">
                  <c:v>-6458.0080327699998</c:v>
                </c:pt>
                <c:pt idx="34">
                  <c:v>-21966.00417462</c:v>
                </c:pt>
                <c:pt idx="35">
                  <c:v>-6723.0023442299998</c:v>
                </c:pt>
                <c:pt idx="36">
                  <c:v>-29900.007715969998</c:v>
                </c:pt>
                <c:pt idx="37">
                  <c:v>-7748.0025530000003</c:v>
                </c:pt>
                <c:pt idx="38">
                  <c:v>-4500.0010081199998</c:v>
                </c:pt>
                <c:pt idx="39">
                  <c:v>-22496.010103239998</c:v>
                </c:pt>
                <c:pt idx="40">
                  <c:v>-13437.00141424</c:v>
                </c:pt>
                <c:pt idx="41">
                  <c:v>-4708.0044995200005</c:v>
                </c:pt>
                <c:pt idx="42">
                  <c:v>-8655.0032430699994</c:v>
                </c:pt>
                <c:pt idx="43">
                  <c:v>-7182.0014471500008</c:v>
                </c:pt>
                <c:pt idx="44">
                  <c:v>-18233.006052839999</c:v>
                </c:pt>
                <c:pt idx="45">
                  <c:v>-17285.00550643</c:v>
                </c:pt>
                <c:pt idx="46">
                  <c:v>-3229.0014709599996</c:v>
                </c:pt>
                <c:pt idx="47">
                  <c:v>-5871.00351142</c:v>
                </c:pt>
                <c:pt idx="48">
                  <c:v>-1918.0010408800001</c:v>
                </c:pt>
                <c:pt idx="49">
                  <c:v>-1756.0012892100001</c:v>
                </c:pt>
                <c:pt idx="50">
                  <c:v>-7341.0033678099999</c:v>
                </c:pt>
                <c:pt idx="51">
                  <c:v>-16498.005379129998</c:v>
                </c:pt>
                <c:pt idx="52">
                  <c:v>-17946.00275625</c:v>
                </c:pt>
                <c:pt idx="53">
                  <c:v>-47106.009017090008</c:v>
                </c:pt>
                <c:pt idx="54">
                  <c:v>-38019.004263139999</c:v>
                </c:pt>
                <c:pt idx="55">
                  <c:v>-64850.016789089997</c:v>
                </c:pt>
                <c:pt idx="56">
                  <c:v>-63799.014278919996</c:v>
                </c:pt>
                <c:pt idx="57">
                  <c:v>-51710.012660189997</c:v>
                </c:pt>
                <c:pt idx="58">
                  <c:v>-52350.008561279996</c:v>
                </c:pt>
                <c:pt idx="59">
                  <c:v>-13046.00196999</c:v>
                </c:pt>
                <c:pt idx="60">
                  <c:v>-3180.0023766700001</c:v>
                </c:pt>
                <c:pt idx="61">
                  <c:v>-4460.0004927</c:v>
                </c:pt>
                <c:pt idx="62">
                  <c:v>-7808.0021957500003</c:v>
                </c:pt>
                <c:pt idx="63">
                  <c:v>-10455.004182619999</c:v>
                </c:pt>
                <c:pt idx="64">
                  <c:v>-25265.007595400002</c:v>
                </c:pt>
                <c:pt idx="65">
                  <c:v>-31437.006066689995</c:v>
                </c:pt>
                <c:pt idx="66">
                  <c:v>-20914.002372520001</c:v>
                </c:pt>
                <c:pt idx="67">
                  <c:v>-53100.005881830002</c:v>
                </c:pt>
                <c:pt idx="68">
                  <c:v>-37380.004147240004</c:v>
                </c:pt>
                <c:pt idx="69">
                  <c:v>-17426.002154999998</c:v>
                </c:pt>
                <c:pt idx="70">
                  <c:v>-31745.010032669998</c:v>
                </c:pt>
                <c:pt idx="71">
                  <c:v>-34908.005122809998</c:v>
                </c:pt>
                <c:pt idx="72">
                  <c:v>-18917.005947470003</c:v>
                </c:pt>
                <c:pt idx="73">
                  <c:v>-51305.007757970001</c:v>
                </c:pt>
                <c:pt idx="74">
                  <c:v>-70678.016580750002</c:v>
                </c:pt>
                <c:pt idx="75">
                  <c:v>-34728.008158140001</c:v>
                </c:pt>
                <c:pt idx="76">
                  <c:v>-71650.01182680999</c:v>
                </c:pt>
                <c:pt idx="77">
                  <c:v>-40262.002247149991</c:v>
                </c:pt>
                <c:pt idx="78">
                  <c:v>-40942.003666489996</c:v>
                </c:pt>
                <c:pt idx="79">
                  <c:v>-79507.002653770018</c:v>
                </c:pt>
                <c:pt idx="80">
                  <c:v>-30147.00563285</c:v>
                </c:pt>
                <c:pt idx="81">
                  <c:v>-40240.009538849998</c:v>
                </c:pt>
                <c:pt idx="82">
                  <c:v>-20150.001205439999</c:v>
                </c:pt>
                <c:pt idx="83">
                  <c:v>-26304.005038640007</c:v>
                </c:pt>
                <c:pt idx="84">
                  <c:v>-16139.001482270001</c:v>
                </c:pt>
                <c:pt idx="85">
                  <c:v>-21500.000850529999</c:v>
                </c:pt>
                <c:pt idx="86">
                  <c:v>-25795.001871880002</c:v>
                </c:pt>
                <c:pt idx="87">
                  <c:v>-14995.005755049999</c:v>
                </c:pt>
                <c:pt idx="88">
                  <c:v>-20455.002453049998</c:v>
                </c:pt>
                <c:pt idx="89">
                  <c:v>-5379.0013030500004</c:v>
                </c:pt>
                <c:pt idx="90">
                  <c:v>-17113.00524798</c:v>
                </c:pt>
                <c:pt idx="91">
                  <c:v>-17879.004487710001</c:v>
                </c:pt>
                <c:pt idx="92">
                  <c:v>-16837.003561009999</c:v>
                </c:pt>
                <c:pt idx="93">
                  <c:v>-14336.002594880001</c:v>
                </c:pt>
                <c:pt idx="94">
                  <c:v>-3615.0026617100007</c:v>
                </c:pt>
                <c:pt idx="95">
                  <c:v>-4077.00165664</c:v>
                </c:pt>
                <c:pt idx="96">
                  <c:v>-23016.006057870003</c:v>
                </c:pt>
                <c:pt idx="97">
                  <c:v>-19766.00451875</c:v>
                </c:pt>
                <c:pt idx="98">
                  <c:v>-9156.0037188599999</c:v>
                </c:pt>
                <c:pt idx="99">
                  <c:v>-3955.0012323000001</c:v>
                </c:pt>
                <c:pt idx="100">
                  <c:v>-7271.0023477799987</c:v>
                </c:pt>
                <c:pt idx="101">
                  <c:v>-19882.003413559996</c:v>
                </c:pt>
                <c:pt idx="102">
                  <c:v>-29438.005445980001</c:v>
                </c:pt>
                <c:pt idx="103">
                  <c:v>-8767.0012118899995</c:v>
                </c:pt>
                <c:pt idx="104">
                  <c:v>-12163.006047499999</c:v>
                </c:pt>
                <c:pt idx="105">
                  <c:v>-10357.00398603</c:v>
                </c:pt>
                <c:pt idx="106">
                  <c:v>-8719.0029298400004</c:v>
                </c:pt>
                <c:pt idx="107">
                  <c:v>-16832.006379680002</c:v>
                </c:pt>
                <c:pt idx="108">
                  <c:v>-23765.005542359995</c:v>
                </c:pt>
                <c:pt idx="109">
                  <c:v>-32098.005495879996</c:v>
                </c:pt>
                <c:pt idx="110">
                  <c:v>-19594.005573009999</c:v>
                </c:pt>
                <c:pt idx="111">
                  <c:v>-29205.009522689998</c:v>
                </c:pt>
                <c:pt idx="112">
                  <c:v>-23537.00941911</c:v>
                </c:pt>
                <c:pt idx="113">
                  <c:v>-10866.002354600001</c:v>
                </c:pt>
                <c:pt idx="114">
                  <c:v>-11460.00348992</c:v>
                </c:pt>
                <c:pt idx="115">
                  <c:v>-11943.004004280001</c:v>
                </c:pt>
                <c:pt idx="116">
                  <c:v>-19740.006356049998</c:v>
                </c:pt>
                <c:pt idx="117">
                  <c:v>-10083.001668449999</c:v>
                </c:pt>
                <c:pt idx="118">
                  <c:v>-17056.00507798</c:v>
                </c:pt>
                <c:pt idx="119">
                  <c:v>-20653.007745419996</c:v>
                </c:pt>
                <c:pt idx="120">
                  <c:v>-13157.0074494</c:v>
                </c:pt>
                <c:pt idx="121">
                  <c:v>-14503.00370591</c:v>
                </c:pt>
                <c:pt idx="122">
                  <c:v>-23428.007042450005</c:v>
                </c:pt>
                <c:pt idx="123">
                  <c:v>-15026.003193440001</c:v>
                </c:pt>
                <c:pt idx="124">
                  <c:v>-20072.002881470005</c:v>
                </c:pt>
                <c:pt idx="125">
                  <c:v>-13585.003375779999</c:v>
                </c:pt>
                <c:pt idx="126">
                  <c:v>-5604.0028911099998</c:v>
                </c:pt>
                <c:pt idx="127">
                  <c:v>-11667.005643539998</c:v>
                </c:pt>
                <c:pt idx="128">
                  <c:v>-9689.0047934800004</c:v>
                </c:pt>
                <c:pt idx="129">
                  <c:v>-15703.006909360001</c:v>
                </c:pt>
                <c:pt idx="130">
                  <c:v>-11901.003452450001</c:v>
                </c:pt>
                <c:pt idx="131">
                  <c:v>-11575.00248393</c:v>
                </c:pt>
                <c:pt idx="132">
                  <c:v>-25014.003454289999</c:v>
                </c:pt>
                <c:pt idx="133">
                  <c:v>-28115.005249189999</c:v>
                </c:pt>
                <c:pt idx="134">
                  <c:v>-5319.0009719899999</c:v>
                </c:pt>
                <c:pt idx="135">
                  <c:v>-10681.00254381</c:v>
                </c:pt>
                <c:pt idx="136">
                  <c:v>-13555.003314479998</c:v>
                </c:pt>
                <c:pt idx="137">
                  <c:v>-25514.006981510003</c:v>
                </c:pt>
                <c:pt idx="138">
                  <c:v>-55029.006411219998</c:v>
                </c:pt>
                <c:pt idx="139">
                  <c:v>-42849.006815959998</c:v>
                </c:pt>
                <c:pt idx="140">
                  <c:v>-32079.006629299998</c:v>
                </c:pt>
                <c:pt idx="141">
                  <c:v>-27820.005235689998</c:v>
                </c:pt>
                <c:pt idx="142">
                  <c:v>-20358.004395479998</c:v>
                </c:pt>
                <c:pt idx="143">
                  <c:v>-9237.0033121699998</c:v>
                </c:pt>
                <c:pt idx="144">
                  <c:v>-3869.0014186599997</c:v>
                </c:pt>
                <c:pt idx="145">
                  <c:v>-22751.002322670003</c:v>
                </c:pt>
                <c:pt idx="146">
                  <c:v>-23348.00240474</c:v>
                </c:pt>
                <c:pt idx="147">
                  <c:v>-15838.001165570002</c:v>
                </c:pt>
                <c:pt idx="148">
                  <c:v>-28876.009900550005</c:v>
                </c:pt>
                <c:pt idx="149">
                  <c:v>-24036.00499112</c:v>
                </c:pt>
                <c:pt idx="150">
                  <c:v>-24139.00962438</c:v>
                </c:pt>
                <c:pt idx="151">
                  <c:v>-30997.005745149996</c:v>
                </c:pt>
                <c:pt idx="152">
                  <c:v>-16409.000661459999</c:v>
                </c:pt>
                <c:pt idx="153">
                  <c:v>-14046.00224344</c:v>
                </c:pt>
                <c:pt idx="154">
                  <c:v>-26807.004302610003</c:v>
                </c:pt>
                <c:pt idx="155">
                  <c:v>-31553.006257620007</c:v>
                </c:pt>
                <c:pt idx="156">
                  <c:v>-20683.006147930002</c:v>
                </c:pt>
                <c:pt idx="157">
                  <c:v>-15651.00470868</c:v>
                </c:pt>
                <c:pt idx="158">
                  <c:v>-28128.0037137</c:v>
                </c:pt>
                <c:pt idx="159">
                  <c:v>-18758.00518126</c:v>
                </c:pt>
                <c:pt idx="160">
                  <c:v>-28936.007136509998</c:v>
                </c:pt>
                <c:pt idx="161">
                  <c:v>-14312.001169589999</c:v>
                </c:pt>
                <c:pt idx="162">
                  <c:v>-18720.002634709999</c:v>
                </c:pt>
                <c:pt idx="163">
                  <c:v>-20500.001670829999</c:v>
                </c:pt>
                <c:pt idx="164">
                  <c:v>-31624.00412555</c:v>
                </c:pt>
                <c:pt idx="165">
                  <c:v>-10205.004080620001</c:v>
                </c:pt>
                <c:pt idx="166">
                  <c:v>-17589.004783069999</c:v>
                </c:pt>
                <c:pt idx="167">
                  <c:v>-16694.00190096</c:v>
                </c:pt>
                <c:pt idx="168">
                  <c:v>-9752.0020357199992</c:v>
                </c:pt>
                <c:pt idx="169">
                  <c:v>-23161.004900609998</c:v>
                </c:pt>
                <c:pt idx="170">
                  <c:v>-8474.002559120001</c:v>
                </c:pt>
                <c:pt idx="171">
                  <c:v>-13578.002431340001</c:v>
                </c:pt>
                <c:pt idx="172">
                  <c:v>-20012.004551729999</c:v>
                </c:pt>
                <c:pt idx="173">
                  <c:v>-26082.004771860004</c:v>
                </c:pt>
                <c:pt idx="174">
                  <c:v>-26622.003812660005</c:v>
                </c:pt>
                <c:pt idx="175">
                  <c:v>-11013.00198972</c:v>
                </c:pt>
                <c:pt idx="176">
                  <c:v>-14165.002745739999</c:v>
                </c:pt>
                <c:pt idx="177">
                  <c:v>-38318.00267632</c:v>
                </c:pt>
                <c:pt idx="178">
                  <c:v>-13823.003544520001</c:v>
                </c:pt>
                <c:pt idx="179">
                  <c:v>-31608.004796310001</c:v>
                </c:pt>
                <c:pt idx="180">
                  <c:v>-13542.005126490001</c:v>
                </c:pt>
                <c:pt idx="181">
                  <c:v>-16892.005258009998</c:v>
                </c:pt>
                <c:pt idx="182">
                  <c:v>-29138.002076560006</c:v>
                </c:pt>
                <c:pt idx="183">
                  <c:v>-27483.003722970003</c:v>
                </c:pt>
                <c:pt idx="184">
                  <c:v>-35871.004242720002</c:v>
                </c:pt>
                <c:pt idx="185">
                  <c:v>-14733.005569859997</c:v>
                </c:pt>
                <c:pt idx="186">
                  <c:v>-19997.004305390001</c:v>
                </c:pt>
                <c:pt idx="187">
                  <c:v>-22907.004841219998</c:v>
                </c:pt>
                <c:pt idx="188">
                  <c:v>-27629.00335047</c:v>
                </c:pt>
                <c:pt idx="189">
                  <c:v>-12460.002728059999</c:v>
                </c:pt>
                <c:pt idx="190">
                  <c:v>-19897.001893020002</c:v>
                </c:pt>
                <c:pt idx="191">
                  <c:v>-13859.00151717</c:v>
                </c:pt>
                <c:pt idx="192">
                  <c:v>-28884.002146349994</c:v>
                </c:pt>
                <c:pt idx="193">
                  <c:v>-10415.004135930001</c:v>
                </c:pt>
                <c:pt idx="194">
                  <c:v>-11973.00472454</c:v>
                </c:pt>
                <c:pt idx="195">
                  <c:v>-16752.004023870002</c:v>
                </c:pt>
                <c:pt idx="196">
                  <c:v>-32632.004435480005</c:v>
                </c:pt>
                <c:pt idx="197">
                  <c:v>-16048.003374820002</c:v>
                </c:pt>
                <c:pt idx="198">
                  <c:v>-19279.004449309996</c:v>
                </c:pt>
                <c:pt idx="199">
                  <c:v>-27772.007598460001</c:v>
                </c:pt>
                <c:pt idx="200">
                  <c:v>-24952.007859620004</c:v>
                </c:pt>
                <c:pt idx="201">
                  <c:v>-46207.008370759999</c:v>
                </c:pt>
                <c:pt idx="202">
                  <c:v>-45912.009699490001</c:v>
                </c:pt>
                <c:pt idx="203">
                  <c:v>-49287.007620510005</c:v>
                </c:pt>
                <c:pt idx="204">
                  <c:v>-31964.009615160005</c:v>
                </c:pt>
                <c:pt idx="205">
                  <c:v>-38203.012487730011</c:v>
                </c:pt>
                <c:pt idx="206">
                  <c:v>-53428.004464239995</c:v>
                </c:pt>
                <c:pt idx="207">
                  <c:v>-82669.009332050002</c:v>
                </c:pt>
                <c:pt idx="208">
                  <c:v>-23819.006031380006</c:v>
                </c:pt>
                <c:pt idx="209">
                  <c:v>-20005.006047510004</c:v>
                </c:pt>
                <c:pt idx="210">
                  <c:v>-27534.006507499995</c:v>
                </c:pt>
                <c:pt idx="211">
                  <c:v>-28286.004551400001</c:v>
                </c:pt>
                <c:pt idx="212">
                  <c:v>-34128.004781160002</c:v>
                </c:pt>
                <c:pt idx="213">
                  <c:v>-36781.002733360001</c:v>
                </c:pt>
                <c:pt idx="214">
                  <c:v>-44891.006060920001</c:v>
                </c:pt>
                <c:pt idx="215">
                  <c:v>-39128.003054280001</c:v>
                </c:pt>
                <c:pt idx="216">
                  <c:v>-25147.002295210001</c:v>
                </c:pt>
                <c:pt idx="217">
                  <c:v>-10324.002005209999</c:v>
                </c:pt>
                <c:pt idx="218">
                  <c:v>-22610.004732880003</c:v>
                </c:pt>
                <c:pt idx="219">
                  <c:v>-54812.0058899</c:v>
                </c:pt>
                <c:pt idx="220">
                  <c:v>-52816.001075959997</c:v>
                </c:pt>
                <c:pt idx="221">
                  <c:v>-22759.004764789999</c:v>
                </c:pt>
                <c:pt idx="222">
                  <c:v>-35669.007930150001</c:v>
                </c:pt>
                <c:pt idx="223">
                  <c:v>-26655.012892400002</c:v>
                </c:pt>
                <c:pt idx="224">
                  <c:v>-75790.004456540002</c:v>
                </c:pt>
                <c:pt idx="225">
                  <c:v>-72930.009870509995</c:v>
                </c:pt>
                <c:pt idx="226">
                  <c:v>-16109.011064439997</c:v>
                </c:pt>
                <c:pt idx="227">
                  <c:v>-44612.014417709994</c:v>
                </c:pt>
                <c:pt idx="228">
                  <c:v>-23725.010746769996</c:v>
                </c:pt>
                <c:pt idx="229">
                  <c:v>-17623.009938319999</c:v>
                </c:pt>
                <c:pt idx="230">
                  <c:v>-30611.009204549995</c:v>
                </c:pt>
                <c:pt idx="231">
                  <c:v>-21953.010745449996</c:v>
                </c:pt>
                <c:pt idx="232">
                  <c:v>-70157.018779859995</c:v>
                </c:pt>
                <c:pt idx="233">
                  <c:v>-57740.012240679993</c:v>
                </c:pt>
                <c:pt idx="234">
                  <c:v>-74805.017318090002</c:v>
                </c:pt>
                <c:pt idx="235">
                  <c:v>-66778.021589319993</c:v>
                </c:pt>
                <c:pt idx="236">
                  <c:v>-69108.013160980016</c:v>
                </c:pt>
                <c:pt idx="237">
                  <c:v>-77604.01431001001</c:v>
                </c:pt>
                <c:pt idx="238">
                  <c:v>-70229.018501580009</c:v>
                </c:pt>
                <c:pt idx="239">
                  <c:v>-65392.008150379996</c:v>
                </c:pt>
                <c:pt idx="240">
                  <c:v>-66022.018593150002</c:v>
                </c:pt>
                <c:pt idx="241">
                  <c:v>-71022.015052339993</c:v>
                </c:pt>
                <c:pt idx="242">
                  <c:v>-33087.007966030003</c:v>
                </c:pt>
                <c:pt idx="243">
                  <c:v>-74293.017068040004</c:v>
                </c:pt>
                <c:pt idx="244">
                  <c:v>-85120.01726035001</c:v>
                </c:pt>
                <c:pt idx="245">
                  <c:v>-65121.01132202</c:v>
                </c:pt>
                <c:pt idx="246">
                  <c:v>-65870.017244240007</c:v>
                </c:pt>
                <c:pt idx="247">
                  <c:v>-65760.007600220008</c:v>
                </c:pt>
                <c:pt idx="248">
                  <c:v>-58250.008455449999</c:v>
                </c:pt>
                <c:pt idx="249">
                  <c:v>-53638.006619329994</c:v>
                </c:pt>
                <c:pt idx="250">
                  <c:v>-65841.00709965</c:v>
                </c:pt>
                <c:pt idx="251">
                  <c:v>-80033.010637300016</c:v>
                </c:pt>
                <c:pt idx="252">
                  <c:v>-63601.010734600008</c:v>
                </c:pt>
                <c:pt idx="253">
                  <c:v>-66559.008749040004</c:v>
                </c:pt>
                <c:pt idx="254">
                  <c:v>-75122.008954869991</c:v>
                </c:pt>
                <c:pt idx="255">
                  <c:v>-69048.011491409998</c:v>
                </c:pt>
                <c:pt idx="256">
                  <c:v>-69322.011166849989</c:v>
                </c:pt>
                <c:pt idx="257">
                  <c:v>-70873.012891770006</c:v>
                </c:pt>
                <c:pt idx="258">
                  <c:v>-78277.007734719999</c:v>
                </c:pt>
                <c:pt idx="259">
                  <c:v>-78157.012264720004</c:v>
                </c:pt>
                <c:pt idx="260">
                  <c:v>-63906.012565860001</c:v>
                </c:pt>
                <c:pt idx="261">
                  <c:v>-81924.014110899996</c:v>
                </c:pt>
                <c:pt idx="262">
                  <c:v>-102821.01835675999</c:v>
                </c:pt>
                <c:pt idx="263">
                  <c:v>-90422.015588909999</c:v>
                </c:pt>
                <c:pt idx="264">
                  <c:v>-100327.02256639999</c:v>
                </c:pt>
                <c:pt idx="265">
                  <c:v>-93394.019895730002</c:v>
                </c:pt>
                <c:pt idx="266">
                  <c:v>-10530.005764560001</c:v>
                </c:pt>
                <c:pt idx="267">
                  <c:v>-15665.007131400002</c:v>
                </c:pt>
                <c:pt idx="268">
                  <c:v>-45248.00929029</c:v>
                </c:pt>
                <c:pt idx="269">
                  <c:v>-66353.007477959996</c:v>
                </c:pt>
                <c:pt idx="270">
                  <c:v>-67706.012441880011</c:v>
                </c:pt>
                <c:pt idx="271">
                  <c:v>-77978.015196780005</c:v>
                </c:pt>
                <c:pt idx="272">
                  <c:v>-67349.015994550005</c:v>
                </c:pt>
                <c:pt idx="273">
                  <c:v>-124400.02361544</c:v>
                </c:pt>
                <c:pt idx="274">
                  <c:v>-126603.01237473999</c:v>
                </c:pt>
                <c:pt idx="275">
                  <c:v>-142854.02328354999</c:v>
                </c:pt>
                <c:pt idx="276">
                  <c:v>-82061.01371272</c:v>
                </c:pt>
                <c:pt idx="277">
                  <c:v>-89408.016125059992</c:v>
                </c:pt>
                <c:pt idx="278">
                  <c:v>-80096.010932889985</c:v>
                </c:pt>
                <c:pt idx="279">
                  <c:v>-55817.011294949996</c:v>
                </c:pt>
                <c:pt idx="280">
                  <c:v>-71762.008930380005</c:v>
                </c:pt>
                <c:pt idx="281">
                  <c:v>-64874.005490909993</c:v>
                </c:pt>
                <c:pt idx="282">
                  <c:v>-74649.009613579983</c:v>
                </c:pt>
                <c:pt idx="283">
                  <c:v>-31914.001985590003</c:v>
                </c:pt>
                <c:pt idx="284">
                  <c:v>-37607.004849899997</c:v>
                </c:pt>
                <c:pt idx="285">
                  <c:v>-30056.006318650001</c:v>
                </c:pt>
                <c:pt idx="286">
                  <c:v>-31848.005922159999</c:v>
                </c:pt>
                <c:pt idx="287">
                  <c:v>-35002.010074329999</c:v>
                </c:pt>
                <c:pt idx="288">
                  <c:v>-40411.013431900006</c:v>
                </c:pt>
                <c:pt idx="289">
                  <c:v>-50438.354291219999</c:v>
                </c:pt>
                <c:pt idx="290">
                  <c:v>-83841.010965519992</c:v>
                </c:pt>
                <c:pt idx="291">
                  <c:v>-102477.01646069002</c:v>
                </c:pt>
                <c:pt idx="292">
                  <c:v>-95672.009576379991</c:v>
                </c:pt>
                <c:pt idx="293">
                  <c:v>-94934.018214839991</c:v>
                </c:pt>
                <c:pt idx="294">
                  <c:v>-107752.01680333</c:v>
                </c:pt>
                <c:pt idx="295">
                  <c:v>-98022.008779470023</c:v>
                </c:pt>
                <c:pt idx="296">
                  <c:v>-102822.01245738998</c:v>
                </c:pt>
                <c:pt idx="297">
                  <c:v>-100362.00815638</c:v>
                </c:pt>
                <c:pt idx="298">
                  <c:v>-88964.013829620002</c:v>
                </c:pt>
                <c:pt idx="299">
                  <c:v>-96957.00655024001</c:v>
                </c:pt>
                <c:pt idx="300">
                  <c:v>-91562.010785429986</c:v>
                </c:pt>
                <c:pt idx="301">
                  <c:v>-86682.019787309997</c:v>
                </c:pt>
                <c:pt idx="302">
                  <c:v>-93305.018045759978</c:v>
                </c:pt>
                <c:pt idx="303">
                  <c:v>-101278.01911277001</c:v>
                </c:pt>
                <c:pt idx="304">
                  <c:v>-60083.011991940009</c:v>
                </c:pt>
                <c:pt idx="305">
                  <c:v>-79525.011777050007</c:v>
                </c:pt>
                <c:pt idx="306">
                  <c:v>-68846.018271830006</c:v>
                </c:pt>
                <c:pt idx="307">
                  <c:v>-50187.004808049991</c:v>
                </c:pt>
                <c:pt idx="308">
                  <c:v>-61239.01713497001</c:v>
                </c:pt>
                <c:pt idx="309">
                  <c:v>-77569.023027820018</c:v>
                </c:pt>
                <c:pt idx="310">
                  <c:v>-79265.014810449997</c:v>
                </c:pt>
                <c:pt idx="311">
                  <c:v>-66582.013628179993</c:v>
                </c:pt>
                <c:pt idx="312">
                  <c:v>-76596.011183599985</c:v>
                </c:pt>
                <c:pt idx="313">
                  <c:v>-83231.01024073</c:v>
                </c:pt>
                <c:pt idx="314">
                  <c:v>-53068.005957790003</c:v>
                </c:pt>
                <c:pt idx="315">
                  <c:v>-119537.00498925</c:v>
                </c:pt>
                <c:pt idx="316">
                  <c:v>-87349.004408640001</c:v>
                </c:pt>
                <c:pt idx="317">
                  <c:v>-78372.008396689998</c:v>
                </c:pt>
                <c:pt idx="318">
                  <c:v>-85477.011071829998</c:v>
                </c:pt>
                <c:pt idx="319">
                  <c:v>-93799.012649630007</c:v>
                </c:pt>
                <c:pt idx="320">
                  <c:v>-44020.011415240013</c:v>
                </c:pt>
                <c:pt idx="321">
                  <c:v>-56212.009851579998</c:v>
                </c:pt>
                <c:pt idx="322">
                  <c:v>-58611.002995139992</c:v>
                </c:pt>
                <c:pt idx="323">
                  <c:v>-66772.007834139993</c:v>
                </c:pt>
                <c:pt idx="324">
                  <c:v>-84539.01324356001</c:v>
                </c:pt>
                <c:pt idx="325">
                  <c:v>-68340.010816850001</c:v>
                </c:pt>
                <c:pt idx="326">
                  <c:v>-21865.00555545</c:v>
                </c:pt>
                <c:pt idx="327">
                  <c:v>-6099.0010046099997</c:v>
                </c:pt>
                <c:pt idx="328">
                  <c:v>-10300.000067629999</c:v>
                </c:pt>
                <c:pt idx="329">
                  <c:v>-25072.00142085</c:v>
                </c:pt>
                <c:pt idx="330">
                  <c:v>-46554.003633340013</c:v>
                </c:pt>
                <c:pt idx="331">
                  <c:v>-30951.00516836</c:v>
                </c:pt>
                <c:pt idx="332">
                  <c:v>-33209.008030840007</c:v>
                </c:pt>
                <c:pt idx="333">
                  <c:v>-18033.004806489997</c:v>
                </c:pt>
                <c:pt idx="334">
                  <c:v>-39215.009765760005</c:v>
                </c:pt>
                <c:pt idx="335">
                  <c:v>-22779.005019349999</c:v>
                </c:pt>
                <c:pt idx="336">
                  <c:v>-27846.0064958</c:v>
                </c:pt>
                <c:pt idx="337">
                  <c:v>-33650.007769149997</c:v>
                </c:pt>
                <c:pt idx="338">
                  <c:v>-3187.0010235000004</c:v>
                </c:pt>
                <c:pt idx="339">
                  <c:v>-14696.002240950002</c:v>
                </c:pt>
                <c:pt idx="340">
                  <c:v>-26265.004562920003</c:v>
                </c:pt>
                <c:pt idx="341">
                  <c:v>-23300.003413770002</c:v>
                </c:pt>
                <c:pt idx="342">
                  <c:v>-18443.006534499997</c:v>
                </c:pt>
                <c:pt idx="343">
                  <c:v>-13373.006439749999</c:v>
                </c:pt>
                <c:pt idx="344">
                  <c:v>-36040.008614599996</c:v>
                </c:pt>
                <c:pt idx="345">
                  <c:v>-31274.012086670002</c:v>
                </c:pt>
                <c:pt idx="346">
                  <c:v>-13082.004054820001</c:v>
                </c:pt>
                <c:pt idx="347">
                  <c:v>-17131.002261520003</c:v>
                </c:pt>
                <c:pt idx="348">
                  <c:v>-27584.011671929995</c:v>
                </c:pt>
                <c:pt idx="349">
                  <c:v>-26648.00877756</c:v>
                </c:pt>
                <c:pt idx="350">
                  <c:v>-9604.0011205300016</c:v>
                </c:pt>
                <c:pt idx="351">
                  <c:v>-10070.004464169999</c:v>
                </c:pt>
                <c:pt idx="352">
                  <c:v>-9873.0010348300002</c:v>
                </c:pt>
                <c:pt idx="353">
                  <c:v>-5706.0054263000002</c:v>
                </c:pt>
                <c:pt idx="354">
                  <c:v>-15392.00228982</c:v>
                </c:pt>
                <c:pt idx="355">
                  <c:v>-11466.00237482</c:v>
                </c:pt>
                <c:pt idx="356">
                  <c:v>-19560.002689390003</c:v>
                </c:pt>
                <c:pt idx="357">
                  <c:v>-20483.00557093</c:v>
                </c:pt>
                <c:pt idx="358">
                  <c:v>-10812.005008939999</c:v>
                </c:pt>
                <c:pt idx="359">
                  <c:v>-11281.005484159999</c:v>
                </c:pt>
                <c:pt idx="360">
                  <c:v>-21327.004533889998</c:v>
                </c:pt>
                <c:pt idx="361">
                  <c:v>-9809.0040486300004</c:v>
                </c:pt>
                <c:pt idx="362">
                  <c:v>-22032.003692669998</c:v>
                </c:pt>
                <c:pt idx="363">
                  <c:v>-18083.002301560002</c:v>
                </c:pt>
                <c:pt idx="364">
                  <c:v>-12748.00343217</c:v>
                </c:pt>
                <c:pt idx="365">
                  <c:v>-33158.002546970005</c:v>
                </c:pt>
                <c:pt idx="366">
                  <c:v>-32346.001011660002</c:v>
                </c:pt>
                <c:pt idx="367">
                  <c:v>-16734.001517319997</c:v>
                </c:pt>
                <c:pt idx="368">
                  <c:v>-18251.00166677</c:v>
                </c:pt>
                <c:pt idx="369">
                  <c:v>-37468.008575319989</c:v>
                </c:pt>
                <c:pt idx="370">
                  <c:v>-23215.003784020006</c:v>
                </c:pt>
                <c:pt idx="371">
                  <c:v>-31791.006118740002</c:v>
                </c:pt>
                <c:pt idx="372">
                  <c:v>-18290.002817809996</c:v>
                </c:pt>
                <c:pt idx="373">
                  <c:v>-9126.0021691499969</c:v>
                </c:pt>
                <c:pt idx="374">
                  <c:v>-20080.00202403</c:v>
                </c:pt>
                <c:pt idx="375">
                  <c:v>-24028.00278662</c:v>
                </c:pt>
                <c:pt idx="376">
                  <c:v>-24243.002291079996</c:v>
                </c:pt>
                <c:pt idx="377">
                  <c:v>-24549.002229919999</c:v>
                </c:pt>
                <c:pt idx="378">
                  <c:v>-13238.005351369999</c:v>
                </c:pt>
                <c:pt idx="379">
                  <c:v>-8821.0019011200002</c:v>
                </c:pt>
                <c:pt idx="380">
                  <c:v>-11186.002549490002</c:v>
                </c:pt>
                <c:pt idx="381">
                  <c:v>-20226.003858170003</c:v>
                </c:pt>
                <c:pt idx="382">
                  <c:v>-60887.00499437</c:v>
                </c:pt>
                <c:pt idx="383">
                  <c:v>-85081.003673059982</c:v>
                </c:pt>
                <c:pt idx="384">
                  <c:v>-41664.006710199996</c:v>
                </c:pt>
                <c:pt idx="385">
                  <c:v>-11035.005063639999</c:v>
                </c:pt>
                <c:pt idx="386">
                  <c:v>-25833.004226619996</c:v>
                </c:pt>
                <c:pt idx="387">
                  <c:v>-48659.014042970004</c:v>
                </c:pt>
                <c:pt idx="388">
                  <c:v>-41637.003391390004</c:v>
                </c:pt>
                <c:pt idx="389">
                  <c:v>-76753.008468000015</c:v>
                </c:pt>
                <c:pt idx="390">
                  <c:v>-98028.010656669998</c:v>
                </c:pt>
                <c:pt idx="391">
                  <c:v>-52680.006102369996</c:v>
                </c:pt>
                <c:pt idx="392">
                  <c:v>-19849.004368689999</c:v>
                </c:pt>
                <c:pt idx="393">
                  <c:v>-21891.007164209997</c:v>
                </c:pt>
                <c:pt idx="394">
                  <c:v>-26115.005992310002</c:v>
                </c:pt>
                <c:pt idx="395">
                  <c:v>-48525.009796400002</c:v>
                </c:pt>
                <c:pt idx="396">
                  <c:v>-51386.017122780002</c:v>
                </c:pt>
                <c:pt idx="397">
                  <c:v>-8841.0056089500013</c:v>
                </c:pt>
                <c:pt idx="398">
                  <c:v>-31343.013758019995</c:v>
                </c:pt>
                <c:pt idx="399">
                  <c:v>-41186.006801540003</c:v>
                </c:pt>
                <c:pt idx="400">
                  <c:v>-47386.012270760002</c:v>
                </c:pt>
                <c:pt idx="401">
                  <c:v>-36363.007457599997</c:v>
                </c:pt>
                <c:pt idx="402">
                  <c:v>-16380.005278739998</c:v>
                </c:pt>
                <c:pt idx="403">
                  <c:v>-54044.009108010003</c:v>
                </c:pt>
                <c:pt idx="404">
                  <c:v>-13584.002375340002</c:v>
                </c:pt>
                <c:pt idx="405">
                  <c:v>-11777.007972480002</c:v>
                </c:pt>
                <c:pt idx="406">
                  <c:v>-8876.0112464100002</c:v>
                </c:pt>
                <c:pt idx="407">
                  <c:v>-30709.015174270007</c:v>
                </c:pt>
                <c:pt idx="408">
                  <c:v>-18641.002346779998</c:v>
                </c:pt>
                <c:pt idx="409">
                  <c:v>-16923.00619222</c:v>
                </c:pt>
                <c:pt idx="410">
                  <c:v>-19698.016924659998</c:v>
                </c:pt>
                <c:pt idx="411">
                  <c:v>-18280.009140390001</c:v>
                </c:pt>
                <c:pt idx="412">
                  <c:v>-13792.00697181</c:v>
                </c:pt>
                <c:pt idx="413">
                  <c:v>-34965.00837358</c:v>
                </c:pt>
                <c:pt idx="414">
                  <c:v>-20524.003425399995</c:v>
                </c:pt>
                <c:pt idx="415">
                  <c:v>-25580.003510710001</c:v>
                </c:pt>
                <c:pt idx="416">
                  <c:v>-37266.007895260002</c:v>
                </c:pt>
                <c:pt idx="417">
                  <c:v>-45712.005795480007</c:v>
                </c:pt>
                <c:pt idx="418">
                  <c:v>-41108.005833990013</c:v>
                </c:pt>
                <c:pt idx="419">
                  <c:v>-37162.003915919995</c:v>
                </c:pt>
                <c:pt idx="420">
                  <c:v>-55109.005402850002</c:v>
                </c:pt>
                <c:pt idx="421">
                  <c:v>-60570.007144210002</c:v>
                </c:pt>
                <c:pt idx="422">
                  <c:v>-33311.009493769998</c:v>
                </c:pt>
                <c:pt idx="423">
                  <c:v>-57937.006679520004</c:v>
                </c:pt>
                <c:pt idx="424">
                  <c:v>-42538.008018520006</c:v>
                </c:pt>
                <c:pt idx="425">
                  <c:v>-31229.007191899997</c:v>
                </c:pt>
                <c:pt idx="426">
                  <c:v>-35158.009369970008</c:v>
                </c:pt>
                <c:pt idx="427">
                  <c:v>-30739.016816830001</c:v>
                </c:pt>
                <c:pt idx="428">
                  <c:v>-52283.016797049997</c:v>
                </c:pt>
                <c:pt idx="429">
                  <c:v>-23768.015578679999</c:v>
                </c:pt>
                <c:pt idx="430">
                  <c:v>-26572.018582290006</c:v>
                </c:pt>
                <c:pt idx="431">
                  <c:v>-17186.007917230003</c:v>
                </c:pt>
                <c:pt idx="432">
                  <c:v>-21093.010444919997</c:v>
                </c:pt>
                <c:pt idx="433">
                  <c:v>-13417.007436900003</c:v>
                </c:pt>
                <c:pt idx="434">
                  <c:v>-20338.010154670003</c:v>
                </c:pt>
                <c:pt idx="435">
                  <c:v>-15543.002578920001</c:v>
                </c:pt>
                <c:pt idx="436">
                  <c:v>-15675.005600300001</c:v>
                </c:pt>
                <c:pt idx="437">
                  <c:v>-49904.008940690001</c:v>
                </c:pt>
                <c:pt idx="438">
                  <c:v>-53061.013385830003</c:v>
                </c:pt>
                <c:pt idx="439">
                  <c:v>-29657.006317899999</c:v>
                </c:pt>
                <c:pt idx="440">
                  <c:v>-16002.00514164</c:v>
                </c:pt>
                <c:pt idx="441">
                  <c:v>-22839.00311238</c:v>
                </c:pt>
                <c:pt idx="442">
                  <c:v>-31957.007446700009</c:v>
                </c:pt>
                <c:pt idx="443">
                  <c:v>-25643.013933669998</c:v>
                </c:pt>
                <c:pt idx="444">
                  <c:v>-9714.0028627600004</c:v>
                </c:pt>
                <c:pt idx="445">
                  <c:v>-6357.0033887</c:v>
                </c:pt>
                <c:pt idx="446">
                  <c:v>-11935.000648150002</c:v>
                </c:pt>
                <c:pt idx="447">
                  <c:v>-22219.004951260002</c:v>
                </c:pt>
                <c:pt idx="448">
                  <c:v>-17406.002107979999</c:v>
                </c:pt>
                <c:pt idx="449">
                  <c:v>-39007.006740789999</c:v>
                </c:pt>
                <c:pt idx="450">
                  <c:v>-36904.005543049992</c:v>
                </c:pt>
                <c:pt idx="451">
                  <c:v>-17665.004193329998</c:v>
                </c:pt>
                <c:pt idx="452">
                  <c:v>-36949.004479979994</c:v>
                </c:pt>
                <c:pt idx="453">
                  <c:v>-62060.003876080002</c:v>
                </c:pt>
                <c:pt idx="454">
                  <c:v>-59159.007019310004</c:v>
                </c:pt>
                <c:pt idx="455">
                  <c:v>-38298.006535280001</c:v>
                </c:pt>
                <c:pt idx="456">
                  <c:v>-19611.002022480003</c:v>
                </c:pt>
                <c:pt idx="457">
                  <c:v>-23887.001746129998</c:v>
                </c:pt>
                <c:pt idx="458">
                  <c:v>-15008.002290909997</c:v>
                </c:pt>
                <c:pt idx="459">
                  <c:v>-16987.001836209998</c:v>
                </c:pt>
                <c:pt idx="460">
                  <c:v>-35838.004418339995</c:v>
                </c:pt>
                <c:pt idx="461">
                  <c:v>-23212.001606999998</c:v>
                </c:pt>
                <c:pt idx="462">
                  <c:v>-51556.009357859992</c:v>
                </c:pt>
                <c:pt idx="463">
                  <c:v>-29875.005049259995</c:v>
                </c:pt>
                <c:pt idx="464">
                  <c:v>-87796.008042650006</c:v>
                </c:pt>
                <c:pt idx="465">
                  <c:v>-53943.00924046</c:v>
                </c:pt>
                <c:pt idx="466">
                  <c:v>-25827.00414786</c:v>
                </c:pt>
                <c:pt idx="467">
                  <c:v>-43536.003788189992</c:v>
                </c:pt>
                <c:pt idx="468">
                  <c:v>-18667.00430135</c:v>
                </c:pt>
                <c:pt idx="469">
                  <c:v>-20143.005245780001</c:v>
                </c:pt>
                <c:pt idx="470">
                  <c:v>-30045.004223880005</c:v>
                </c:pt>
                <c:pt idx="471">
                  <c:v>-27210.005371090003</c:v>
                </c:pt>
                <c:pt idx="472">
                  <c:v>-35164.002163370002</c:v>
                </c:pt>
                <c:pt idx="473">
                  <c:v>-59549.006477889998</c:v>
                </c:pt>
                <c:pt idx="474">
                  <c:v>-51462.004577319996</c:v>
                </c:pt>
                <c:pt idx="475">
                  <c:v>-28136.00881870999</c:v>
                </c:pt>
                <c:pt idx="476">
                  <c:v>-14407.003954840002</c:v>
                </c:pt>
                <c:pt idx="477">
                  <c:v>-24306.003401839997</c:v>
                </c:pt>
                <c:pt idx="478">
                  <c:v>-31699.003220199997</c:v>
                </c:pt>
                <c:pt idx="479">
                  <c:v>-11490.00175118</c:v>
                </c:pt>
                <c:pt idx="480">
                  <c:v>-24953.003205850004</c:v>
                </c:pt>
                <c:pt idx="481">
                  <c:v>-17520.003761889999</c:v>
                </c:pt>
                <c:pt idx="482">
                  <c:v>-79654.00210197999</c:v>
                </c:pt>
                <c:pt idx="483">
                  <c:v>-70860.005291540016</c:v>
                </c:pt>
                <c:pt idx="484">
                  <c:v>-79530.006499700001</c:v>
                </c:pt>
                <c:pt idx="485">
                  <c:v>-45091.004241660004</c:v>
                </c:pt>
                <c:pt idx="486">
                  <c:v>-31415.00414642</c:v>
                </c:pt>
                <c:pt idx="487">
                  <c:v>-30861.003833810002</c:v>
                </c:pt>
                <c:pt idx="488">
                  <c:v>-50141.003136639993</c:v>
                </c:pt>
                <c:pt idx="489">
                  <c:v>-42666.006858640001</c:v>
                </c:pt>
                <c:pt idx="490">
                  <c:v>-84404.007102219999</c:v>
                </c:pt>
                <c:pt idx="491">
                  <c:v>-31271.01064869</c:v>
                </c:pt>
                <c:pt idx="492">
                  <c:v>-38282.01080679</c:v>
                </c:pt>
                <c:pt idx="493">
                  <c:v>-27930.001876980004</c:v>
                </c:pt>
                <c:pt idx="494">
                  <c:v>-21099.001846379997</c:v>
                </c:pt>
                <c:pt idx="495">
                  <c:v>-35527.003436720006</c:v>
                </c:pt>
                <c:pt idx="496">
                  <c:v>-19637.001349839993</c:v>
                </c:pt>
                <c:pt idx="497">
                  <c:v>-53949.006589700002</c:v>
                </c:pt>
                <c:pt idx="498">
                  <c:v>-31454.005176160001</c:v>
                </c:pt>
                <c:pt idx="499">
                  <c:v>-51164.003380330003</c:v>
                </c:pt>
                <c:pt idx="500">
                  <c:v>-23990.005743649999</c:v>
                </c:pt>
                <c:pt idx="501">
                  <c:v>-26849.002322529999</c:v>
                </c:pt>
                <c:pt idx="502">
                  <c:v>-19480.001446830003</c:v>
                </c:pt>
                <c:pt idx="503">
                  <c:v>-18891.004061430005</c:v>
                </c:pt>
                <c:pt idx="504">
                  <c:v>-31587.005173500005</c:v>
                </c:pt>
                <c:pt idx="505">
                  <c:v>-18546.003919369999</c:v>
                </c:pt>
                <c:pt idx="506">
                  <c:v>-9793.0034425899976</c:v>
                </c:pt>
                <c:pt idx="507">
                  <c:v>-26224.002512710002</c:v>
                </c:pt>
                <c:pt idx="508">
                  <c:v>-36529.002284790004</c:v>
                </c:pt>
                <c:pt idx="509">
                  <c:v>-94335.00548344999</c:v>
                </c:pt>
                <c:pt idx="510">
                  <c:v>-97673.009691620013</c:v>
                </c:pt>
                <c:pt idx="511">
                  <c:v>-116866.01005334001</c:v>
                </c:pt>
                <c:pt idx="512">
                  <c:v>-31348.009751939997</c:v>
                </c:pt>
                <c:pt idx="513">
                  <c:v>-15934.00476335</c:v>
                </c:pt>
                <c:pt idx="514">
                  <c:v>-4197.0031260699998</c:v>
                </c:pt>
                <c:pt idx="515">
                  <c:v>-2050.0023054800004</c:v>
                </c:pt>
                <c:pt idx="516">
                  <c:v>-8682.0038212500003</c:v>
                </c:pt>
                <c:pt idx="517">
                  <c:v>-11067.004705120002</c:v>
                </c:pt>
                <c:pt idx="518">
                  <c:v>-21046.003689830002</c:v>
                </c:pt>
                <c:pt idx="519">
                  <c:v>-11038.00292549</c:v>
                </c:pt>
                <c:pt idx="520">
                  <c:v>-7650.0027562100004</c:v>
                </c:pt>
                <c:pt idx="521">
                  <c:v>-26644.002565300005</c:v>
                </c:pt>
                <c:pt idx="522">
                  <c:v>-13535.00214493</c:v>
                </c:pt>
                <c:pt idx="523">
                  <c:v>-13427.000833200002</c:v>
                </c:pt>
                <c:pt idx="524">
                  <c:v>-20428.00063079</c:v>
                </c:pt>
                <c:pt idx="525">
                  <c:v>-15052.001728869998</c:v>
                </c:pt>
                <c:pt idx="526">
                  <c:v>-116664.00857351</c:v>
                </c:pt>
                <c:pt idx="527">
                  <c:v>-142445.00677434</c:v>
                </c:pt>
                <c:pt idx="528">
                  <c:v>-87996.005153139995</c:v>
                </c:pt>
                <c:pt idx="529">
                  <c:v>-85109.004870559991</c:v>
                </c:pt>
                <c:pt idx="530">
                  <c:v>-45956.002792989995</c:v>
                </c:pt>
                <c:pt idx="531">
                  <c:v>-24311.002805930002</c:v>
                </c:pt>
                <c:pt idx="532">
                  <c:v>-16026.003229290003</c:v>
                </c:pt>
                <c:pt idx="533">
                  <c:v>-9345.0022333500001</c:v>
                </c:pt>
                <c:pt idx="534">
                  <c:v>-8549.0004535400003</c:v>
                </c:pt>
                <c:pt idx="535">
                  <c:v>-28168.001996359999</c:v>
                </c:pt>
                <c:pt idx="536">
                  <c:v>-38483.00976922</c:v>
                </c:pt>
                <c:pt idx="537">
                  <c:v>-27688.006897039999</c:v>
                </c:pt>
                <c:pt idx="538">
                  <c:v>-40365.005907059989</c:v>
                </c:pt>
                <c:pt idx="539">
                  <c:v>-22223.002932479994</c:v>
                </c:pt>
                <c:pt idx="540">
                  <c:v>-31262.002614880006</c:v>
                </c:pt>
                <c:pt idx="541">
                  <c:v>-49050.002123279999</c:v>
                </c:pt>
                <c:pt idx="542">
                  <c:v>-78101.006488810002</c:v>
                </c:pt>
                <c:pt idx="543">
                  <c:v>-19596.00308839</c:v>
                </c:pt>
                <c:pt idx="544">
                  <c:v>-24385.002599509997</c:v>
                </c:pt>
                <c:pt idx="545">
                  <c:v>-25976.000910310002</c:v>
                </c:pt>
                <c:pt idx="546">
                  <c:v>-23431.004478440005</c:v>
                </c:pt>
                <c:pt idx="547">
                  <c:v>-33046.006699080004</c:v>
                </c:pt>
                <c:pt idx="548">
                  <c:v>-23884.005272099999</c:v>
                </c:pt>
                <c:pt idx="549">
                  <c:v>-10523.00304711</c:v>
                </c:pt>
                <c:pt idx="550">
                  <c:v>-24999.0030601</c:v>
                </c:pt>
                <c:pt idx="551">
                  <c:v>-11597.001194140001</c:v>
                </c:pt>
                <c:pt idx="552">
                  <c:v>-28768.001369879992</c:v>
                </c:pt>
                <c:pt idx="553">
                  <c:v>-65368.006193100002</c:v>
                </c:pt>
                <c:pt idx="554">
                  <c:v>-21813.003844799994</c:v>
                </c:pt>
                <c:pt idx="555">
                  <c:v>-31543.001872949997</c:v>
                </c:pt>
                <c:pt idx="556">
                  <c:v>-19371.002706130002</c:v>
                </c:pt>
                <c:pt idx="557">
                  <c:v>-23651.006903289999</c:v>
                </c:pt>
                <c:pt idx="558">
                  <c:v>-15083.001106559999</c:v>
                </c:pt>
                <c:pt idx="559">
                  <c:v>-14166.000407020001</c:v>
                </c:pt>
                <c:pt idx="560">
                  <c:v>-5632.000595049999</c:v>
                </c:pt>
                <c:pt idx="561">
                  <c:v>-29926.002806790002</c:v>
                </c:pt>
                <c:pt idx="562">
                  <c:v>-6439.0004244199999</c:v>
                </c:pt>
                <c:pt idx="563">
                  <c:v>-10930.001362790003</c:v>
                </c:pt>
                <c:pt idx="564">
                  <c:v>-20596.002482069998</c:v>
                </c:pt>
                <c:pt idx="565">
                  <c:v>-38919.003831170005</c:v>
                </c:pt>
                <c:pt idx="566">
                  <c:v>-70917.003848150009</c:v>
                </c:pt>
                <c:pt idx="567">
                  <c:v>-36955.002865410002</c:v>
                </c:pt>
                <c:pt idx="568">
                  <c:v>-38107.002482750002</c:v>
                </c:pt>
                <c:pt idx="569">
                  <c:v>-35013.00201063</c:v>
                </c:pt>
                <c:pt idx="570">
                  <c:v>-39531.002255230007</c:v>
                </c:pt>
                <c:pt idx="571">
                  <c:v>-7189.0005529199998</c:v>
                </c:pt>
                <c:pt idx="572">
                  <c:v>-19866.002799180002</c:v>
                </c:pt>
                <c:pt idx="573">
                  <c:v>-11755.00256087</c:v>
                </c:pt>
                <c:pt idx="574">
                  <c:v>-21909.002573420003</c:v>
                </c:pt>
                <c:pt idx="575">
                  <c:v>-15599.00271201</c:v>
                </c:pt>
                <c:pt idx="576">
                  <c:v>-21866.001061719999</c:v>
                </c:pt>
                <c:pt idx="577">
                  <c:v>-23324.001539100002</c:v>
                </c:pt>
                <c:pt idx="578">
                  <c:v>-25208.001855349998</c:v>
                </c:pt>
                <c:pt idx="579">
                  <c:v>-19236.00227307</c:v>
                </c:pt>
                <c:pt idx="580">
                  <c:v>-33401.007340280004</c:v>
                </c:pt>
                <c:pt idx="581">
                  <c:v>-14270.00154915</c:v>
                </c:pt>
                <c:pt idx="582">
                  <c:v>-49459.002101259997</c:v>
                </c:pt>
                <c:pt idx="583">
                  <c:v>-23397.002486169997</c:v>
                </c:pt>
                <c:pt idx="584">
                  <c:v>-28399.002985180003</c:v>
                </c:pt>
                <c:pt idx="585">
                  <c:v>-24851.002145409995</c:v>
                </c:pt>
                <c:pt idx="586">
                  <c:v>-27191.001103029997</c:v>
                </c:pt>
                <c:pt idx="587">
                  <c:v>-28721.001855319999</c:v>
                </c:pt>
                <c:pt idx="588">
                  <c:v>-23247.518619719998</c:v>
                </c:pt>
                <c:pt idx="589">
                  <c:v>-4454.000584200001</c:v>
                </c:pt>
                <c:pt idx="590">
                  <c:v>-12415.001590540001</c:v>
                </c:pt>
                <c:pt idx="591">
                  <c:v>-37267.005347740007</c:v>
                </c:pt>
                <c:pt idx="592">
                  <c:v>-29048.001131519995</c:v>
                </c:pt>
                <c:pt idx="593">
                  <c:v>-36458.002406520005</c:v>
                </c:pt>
                <c:pt idx="594">
                  <c:v>-23564.002346830006</c:v>
                </c:pt>
                <c:pt idx="595">
                  <c:v>-27020.000857750001</c:v>
                </c:pt>
                <c:pt idx="596">
                  <c:v>-20714.001400320005</c:v>
                </c:pt>
                <c:pt idx="597">
                  <c:v>-30790.002165800004</c:v>
                </c:pt>
                <c:pt idx="598">
                  <c:v>-24542.004013129994</c:v>
                </c:pt>
                <c:pt idx="599">
                  <c:v>-24408.003705919997</c:v>
                </c:pt>
                <c:pt idx="600">
                  <c:v>-28146.003247850003</c:v>
                </c:pt>
                <c:pt idx="601">
                  <c:v>-34853.003069840001</c:v>
                </c:pt>
                <c:pt idx="602">
                  <c:v>-41041.001458619998</c:v>
                </c:pt>
                <c:pt idx="603">
                  <c:v>-20434.000872880002</c:v>
                </c:pt>
                <c:pt idx="604">
                  <c:v>-42992.001050909996</c:v>
                </c:pt>
                <c:pt idx="605">
                  <c:v>-75557.003637469999</c:v>
                </c:pt>
                <c:pt idx="606">
                  <c:v>-57572.002789140002</c:v>
                </c:pt>
                <c:pt idx="607">
                  <c:v>-41523.00088354</c:v>
                </c:pt>
                <c:pt idx="608">
                  <c:v>-23312.00175471</c:v>
                </c:pt>
                <c:pt idx="609">
                  <c:v>-81924.003122270005</c:v>
                </c:pt>
                <c:pt idx="610">
                  <c:v>-84009.00394504999</c:v>
                </c:pt>
                <c:pt idx="611">
                  <c:v>-61505.002481100004</c:v>
                </c:pt>
                <c:pt idx="612">
                  <c:v>-26336.001989439996</c:v>
                </c:pt>
                <c:pt idx="613">
                  <c:v>-29050.001441329998</c:v>
                </c:pt>
                <c:pt idx="614">
                  <c:v>-19715.00238337</c:v>
                </c:pt>
                <c:pt idx="615">
                  <c:v>-12140.001358860001</c:v>
                </c:pt>
                <c:pt idx="616">
                  <c:v>-42456.001402759997</c:v>
                </c:pt>
                <c:pt idx="617">
                  <c:v>-26966.001031269996</c:v>
                </c:pt>
                <c:pt idx="618">
                  <c:v>-30893.001736009996</c:v>
                </c:pt>
                <c:pt idx="619">
                  <c:v>-51429.002604450005</c:v>
                </c:pt>
                <c:pt idx="620">
                  <c:v>-33352.002351409996</c:v>
                </c:pt>
                <c:pt idx="621">
                  <c:v>-31301.001400599998</c:v>
                </c:pt>
                <c:pt idx="622">
                  <c:v>-23214.004350580006</c:v>
                </c:pt>
                <c:pt idx="623">
                  <c:v>-16949.002063039996</c:v>
                </c:pt>
                <c:pt idx="624">
                  <c:v>-17037.00186303</c:v>
                </c:pt>
                <c:pt idx="625">
                  <c:v>-32899.004378739999</c:v>
                </c:pt>
                <c:pt idx="626">
                  <c:v>-41239.003781790001</c:v>
                </c:pt>
                <c:pt idx="627">
                  <c:v>-69764.001527680011</c:v>
                </c:pt>
                <c:pt idx="628">
                  <c:v>-97672.004244570009</c:v>
                </c:pt>
                <c:pt idx="629">
                  <c:v>-70498.004424719998</c:v>
                </c:pt>
                <c:pt idx="630">
                  <c:v>-90722.00431711998</c:v>
                </c:pt>
                <c:pt idx="631">
                  <c:v>-91921.006992819996</c:v>
                </c:pt>
                <c:pt idx="632">
                  <c:v>-94306.007084480007</c:v>
                </c:pt>
                <c:pt idx="633">
                  <c:v>-39407.005423039998</c:v>
                </c:pt>
                <c:pt idx="634">
                  <c:v>-31026.004219850001</c:v>
                </c:pt>
                <c:pt idx="635">
                  <c:v>-123352.00626446001</c:v>
                </c:pt>
                <c:pt idx="636">
                  <c:v>-114964.00730164001</c:v>
                </c:pt>
                <c:pt idx="637">
                  <c:v>-90995.005639940005</c:v>
                </c:pt>
                <c:pt idx="638">
                  <c:v>-29216.00224627</c:v>
                </c:pt>
                <c:pt idx="639">
                  <c:v>-29135.003348459999</c:v>
                </c:pt>
                <c:pt idx="640">
                  <c:v>-168192.01133024</c:v>
                </c:pt>
                <c:pt idx="641">
                  <c:v>-156240.00401032998</c:v>
                </c:pt>
                <c:pt idx="642">
                  <c:v>-136015.00393110001</c:v>
                </c:pt>
                <c:pt idx="643">
                  <c:v>-127910.00937385998</c:v>
                </c:pt>
                <c:pt idx="644">
                  <c:v>-117721.00778027998</c:v>
                </c:pt>
                <c:pt idx="645">
                  <c:v>-123452.00879771</c:v>
                </c:pt>
                <c:pt idx="646">
                  <c:v>-106332.00760622001</c:v>
                </c:pt>
                <c:pt idx="647">
                  <c:v>-121741.00592393</c:v>
                </c:pt>
                <c:pt idx="648">
                  <c:v>-95640.005293230002</c:v>
                </c:pt>
                <c:pt idx="649">
                  <c:v>-158557.00848446001</c:v>
                </c:pt>
                <c:pt idx="650">
                  <c:v>-137260.01136707002</c:v>
                </c:pt>
                <c:pt idx="651">
                  <c:v>-116852.00236951</c:v>
                </c:pt>
                <c:pt idx="652">
                  <c:v>-75474.005357659989</c:v>
                </c:pt>
                <c:pt idx="653">
                  <c:v>-104116.00413922001</c:v>
                </c:pt>
                <c:pt idx="654">
                  <c:v>-116007.00420049</c:v>
                </c:pt>
                <c:pt idx="655">
                  <c:v>-88297.003117159999</c:v>
                </c:pt>
                <c:pt idx="656">
                  <c:v>-58365.002843039991</c:v>
                </c:pt>
                <c:pt idx="657">
                  <c:v>-61586.002114660005</c:v>
                </c:pt>
                <c:pt idx="658">
                  <c:v>-28025.00210509</c:v>
                </c:pt>
                <c:pt idx="659">
                  <c:v>-26300.00200701</c:v>
                </c:pt>
                <c:pt idx="660">
                  <c:v>-22022.00290856</c:v>
                </c:pt>
                <c:pt idx="661">
                  <c:v>-8800.0002612700009</c:v>
                </c:pt>
                <c:pt idx="662">
                  <c:v>-40777.001789749993</c:v>
                </c:pt>
                <c:pt idx="663">
                  <c:v>-31098.001240540001</c:v>
                </c:pt>
                <c:pt idx="664">
                  <c:v>-75609.002596399994</c:v>
                </c:pt>
                <c:pt idx="665">
                  <c:v>-48642.001943099996</c:v>
                </c:pt>
                <c:pt idx="666">
                  <c:v>-70434.004217730006</c:v>
                </c:pt>
                <c:pt idx="667">
                  <c:v>-47077.003033799992</c:v>
                </c:pt>
                <c:pt idx="668">
                  <c:v>-66061.001309660001</c:v>
                </c:pt>
                <c:pt idx="669">
                  <c:v>-99569.003564440005</c:v>
                </c:pt>
                <c:pt idx="670">
                  <c:v>-25794.00187833</c:v>
                </c:pt>
                <c:pt idx="671">
                  <c:v>-24974.003374400003</c:v>
                </c:pt>
                <c:pt idx="672">
                  <c:v>-37889.004558839995</c:v>
                </c:pt>
                <c:pt idx="673">
                  <c:v>-35540.004720910001</c:v>
                </c:pt>
                <c:pt idx="674">
                  <c:v>-11584.001776409998</c:v>
                </c:pt>
                <c:pt idx="675">
                  <c:v>-30336.007097649999</c:v>
                </c:pt>
                <c:pt idx="676">
                  <c:v>-22813.00672062</c:v>
                </c:pt>
                <c:pt idx="677">
                  <c:v>-22959.004638140002</c:v>
                </c:pt>
                <c:pt idx="678">
                  <c:v>-15967.001328839999</c:v>
                </c:pt>
                <c:pt idx="679">
                  <c:v>-6331.0038579700004</c:v>
                </c:pt>
                <c:pt idx="680">
                  <c:v>-15017.001136460003</c:v>
                </c:pt>
                <c:pt idx="681">
                  <c:v>-32908.00247472</c:v>
                </c:pt>
                <c:pt idx="682">
                  <c:v>-13252.003318000003</c:v>
                </c:pt>
                <c:pt idx="683">
                  <c:v>-14012.001032810002</c:v>
                </c:pt>
                <c:pt idx="684">
                  <c:v>-31801.001872480003</c:v>
                </c:pt>
                <c:pt idx="685">
                  <c:v>-200.00001306000001</c:v>
                </c:pt>
                <c:pt idx="686">
                  <c:v>-4728.0000893500001</c:v>
                </c:pt>
                <c:pt idx="687">
                  <c:v>-21427.002356090001</c:v>
                </c:pt>
                <c:pt idx="688">
                  <c:v>-6594.0006760200004</c:v>
                </c:pt>
                <c:pt idx="689">
                  <c:v>-5714.0011236400005</c:v>
                </c:pt>
                <c:pt idx="690">
                  <c:v>-24117.002906270001</c:v>
                </c:pt>
                <c:pt idx="691">
                  <c:v>-14861.00039895</c:v>
                </c:pt>
                <c:pt idx="692">
                  <c:v>-18351.001425639999</c:v>
                </c:pt>
                <c:pt idx="693">
                  <c:v>-11677.003366730001</c:v>
                </c:pt>
                <c:pt idx="694">
                  <c:v>-32367.003504749995</c:v>
                </c:pt>
                <c:pt idx="695">
                  <c:v>-78028.009631149995</c:v>
                </c:pt>
                <c:pt idx="696">
                  <c:v>-67510.007201710003</c:v>
                </c:pt>
                <c:pt idx="697">
                  <c:v>-51523.007291100002</c:v>
                </c:pt>
                <c:pt idx="698">
                  <c:v>-24992.004123130002</c:v>
                </c:pt>
                <c:pt idx="699">
                  <c:v>-13896.000689619999</c:v>
                </c:pt>
                <c:pt idx="700">
                  <c:v>-9622.00139786</c:v>
                </c:pt>
                <c:pt idx="701">
                  <c:v>-36003.001437129999</c:v>
                </c:pt>
                <c:pt idx="702">
                  <c:v>-24740.002174649999</c:v>
                </c:pt>
                <c:pt idx="703">
                  <c:v>-19187.003481010001</c:v>
                </c:pt>
                <c:pt idx="704">
                  <c:v>-15531.003555730002</c:v>
                </c:pt>
                <c:pt idx="705">
                  <c:v>-21393.002635670004</c:v>
                </c:pt>
                <c:pt idx="706">
                  <c:v>-25937.002571229994</c:v>
                </c:pt>
                <c:pt idx="707">
                  <c:v>-11593.003981439999</c:v>
                </c:pt>
                <c:pt idx="708">
                  <c:v>-58201.00659864999</c:v>
                </c:pt>
                <c:pt idx="709">
                  <c:v>-37247.005710379999</c:v>
                </c:pt>
                <c:pt idx="710">
                  <c:v>-7606.0013493900005</c:v>
                </c:pt>
                <c:pt idx="711">
                  <c:v>-35333.001854420007</c:v>
                </c:pt>
                <c:pt idx="712">
                  <c:v>-50265.003123929993</c:v>
                </c:pt>
                <c:pt idx="713">
                  <c:v>-47933.004667509995</c:v>
                </c:pt>
                <c:pt idx="714">
                  <c:v>-46537.003397470005</c:v>
                </c:pt>
                <c:pt idx="715">
                  <c:v>-45793.002003760004</c:v>
                </c:pt>
                <c:pt idx="716">
                  <c:v>-14466.000296529999</c:v>
                </c:pt>
                <c:pt idx="717">
                  <c:v>-41465.002785600002</c:v>
                </c:pt>
              </c:numCache>
            </c:numRef>
          </c:val>
          <c:extLst>
            <c:ext xmlns:c16="http://schemas.microsoft.com/office/drawing/2014/chart" uri="{C3380CC4-5D6E-409C-BE32-E72D297353CC}">
              <c16:uniqueId val="{00000001-48A0-4598-A1DC-662413DA2B72}"/>
            </c:ext>
          </c:extLst>
        </c:ser>
        <c:dLbls>
          <c:showLegendKey val="0"/>
          <c:showVal val="0"/>
          <c:showCatName val="0"/>
          <c:showSerName val="0"/>
          <c:showPercent val="0"/>
          <c:showBubbleSize val="0"/>
        </c:dLbls>
        <c:axId val="328242304"/>
        <c:axId val="328243840"/>
      </c:areaChart>
      <c:dateAx>
        <c:axId val="328242304"/>
        <c:scaling>
          <c:orientation val="minMax"/>
        </c:scaling>
        <c:delete val="0"/>
        <c:axPos val="b"/>
        <c:numFmt formatCode="dd\.mm\.yyyy" sourceLinked="1"/>
        <c:majorTickMark val="out"/>
        <c:minorTickMark val="none"/>
        <c:tickLblPos val="low"/>
        <c:txPr>
          <a:bodyPr rot="-5400000" vert="horz"/>
          <a:lstStyle/>
          <a:p>
            <a:pPr>
              <a:defRPr/>
            </a:pPr>
            <a:endParaRPr lang="ru-RU"/>
          </a:p>
        </c:txPr>
        <c:crossAx val="328243840"/>
        <c:crosses val="autoZero"/>
        <c:auto val="1"/>
        <c:lblOffset val="100"/>
        <c:baseTimeUnit val="days"/>
        <c:majorUnit val="1"/>
        <c:majorTimeUnit val="months"/>
      </c:dateAx>
      <c:valAx>
        <c:axId val="328243840"/>
        <c:scaling>
          <c:orientation val="minMax"/>
        </c:scaling>
        <c:delete val="0"/>
        <c:axPos val="l"/>
        <c:title>
          <c:tx>
            <c:rich>
              <a:bodyPr rot="-5400000" vert="horz"/>
              <a:lstStyle/>
              <a:p>
                <a:pPr>
                  <a:defRPr/>
                </a:pPr>
                <a:r>
                  <a:rPr lang="en-US" sz="1000" b="1" i="0" baseline="0">
                    <a:effectLst/>
                  </a:rPr>
                  <a:t>millions of tenge</a:t>
                </a:r>
                <a:endParaRPr lang="ru-RU" sz="400">
                  <a:effectLst/>
                </a:endParaRPr>
              </a:p>
            </c:rich>
          </c:tx>
          <c:layout>
            <c:manualLayout>
              <c:xMode val="edge"/>
              <c:yMode val="edge"/>
              <c:x val="1.162383606714475E-2"/>
              <c:y val="0.25812481773111695"/>
            </c:manualLayout>
          </c:layout>
          <c:overlay val="0"/>
        </c:title>
        <c:numFmt formatCode="General" sourceLinked="1"/>
        <c:majorTickMark val="out"/>
        <c:minorTickMark val="none"/>
        <c:tickLblPos val="nextTo"/>
        <c:crossAx val="328242304"/>
        <c:crosses val="autoZero"/>
        <c:crossBetween val="midCat"/>
      </c:valAx>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428311618527997E-2"/>
          <c:y val="0.12655970419678325"/>
          <c:w val="0.9400737506236917"/>
          <c:h val="0.64501830307437824"/>
        </c:manualLayout>
      </c:layout>
      <c:lineChart>
        <c:grouping val="standard"/>
        <c:varyColors val="0"/>
        <c:ser>
          <c:idx val="0"/>
          <c:order val="0"/>
          <c:tx>
            <c:strRef>
              <c:f>Лист1!$B$1</c:f>
              <c:strCache>
                <c:ptCount val="1"/>
                <c:pt idx="0">
                  <c:v>Reformed TONIA</c:v>
                </c:pt>
              </c:strCache>
            </c:strRef>
          </c:tx>
          <c:spPr>
            <a:ln w="38100">
              <a:solidFill>
                <a:srgbClr val="9900FF"/>
              </a:solidFill>
            </a:ln>
          </c:spPr>
          <c:marker>
            <c:symbol val="none"/>
          </c:marker>
          <c:cat>
            <c:numRef>
              <c:f>Лист1!$A$2:$A$101</c:f>
              <c:numCache>
                <c:formatCode>m/d/yyyy</c:formatCode>
                <c:ptCount val="100"/>
                <c:pt idx="0">
                  <c:v>43346</c:v>
                </c:pt>
                <c:pt idx="1">
                  <c:v>43347</c:v>
                </c:pt>
                <c:pt idx="2">
                  <c:v>43348</c:v>
                </c:pt>
                <c:pt idx="3">
                  <c:v>43349</c:v>
                </c:pt>
                <c:pt idx="4">
                  <c:v>43350</c:v>
                </c:pt>
                <c:pt idx="5">
                  <c:v>43353</c:v>
                </c:pt>
                <c:pt idx="6">
                  <c:v>43354</c:v>
                </c:pt>
                <c:pt idx="7">
                  <c:v>43355</c:v>
                </c:pt>
                <c:pt idx="8">
                  <c:v>43356</c:v>
                </c:pt>
                <c:pt idx="9">
                  <c:v>43357</c:v>
                </c:pt>
                <c:pt idx="10">
                  <c:v>43360</c:v>
                </c:pt>
                <c:pt idx="11">
                  <c:v>43361</c:v>
                </c:pt>
                <c:pt idx="12">
                  <c:v>43362</c:v>
                </c:pt>
                <c:pt idx="13">
                  <c:v>43363</c:v>
                </c:pt>
                <c:pt idx="14">
                  <c:v>43364</c:v>
                </c:pt>
                <c:pt idx="15">
                  <c:v>43367</c:v>
                </c:pt>
                <c:pt idx="16">
                  <c:v>43368</c:v>
                </c:pt>
                <c:pt idx="17">
                  <c:v>43369</c:v>
                </c:pt>
                <c:pt idx="18">
                  <c:v>43370</c:v>
                </c:pt>
                <c:pt idx="19">
                  <c:v>43371</c:v>
                </c:pt>
                <c:pt idx="20">
                  <c:v>43374</c:v>
                </c:pt>
                <c:pt idx="21">
                  <c:v>43375</c:v>
                </c:pt>
                <c:pt idx="22">
                  <c:v>43376</c:v>
                </c:pt>
                <c:pt idx="23">
                  <c:v>43377</c:v>
                </c:pt>
                <c:pt idx="24">
                  <c:v>43378</c:v>
                </c:pt>
                <c:pt idx="25">
                  <c:v>43381</c:v>
                </c:pt>
                <c:pt idx="26">
                  <c:v>43382</c:v>
                </c:pt>
                <c:pt idx="27">
                  <c:v>43383</c:v>
                </c:pt>
                <c:pt idx="28">
                  <c:v>43384</c:v>
                </c:pt>
                <c:pt idx="29">
                  <c:v>43385</c:v>
                </c:pt>
                <c:pt idx="30">
                  <c:v>43388</c:v>
                </c:pt>
                <c:pt idx="31">
                  <c:v>43389</c:v>
                </c:pt>
                <c:pt idx="32">
                  <c:v>43390</c:v>
                </c:pt>
                <c:pt idx="33">
                  <c:v>43391</c:v>
                </c:pt>
                <c:pt idx="34">
                  <c:v>43392</c:v>
                </c:pt>
                <c:pt idx="35">
                  <c:v>43395</c:v>
                </c:pt>
                <c:pt idx="36">
                  <c:v>43396</c:v>
                </c:pt>
                <c:pt idx="37">
                  <c:v>43397</c:v>
                </c:pt>
                <c:pt idx="38">
                  <c:v>43398</c:v>
                </c:pt>
                <c:pt idx="39">
                  <c:v>43399</c:v>
                </c:pt>
                <c:pt idx="40">
                  <c:v>43402</c:v>
                </c:pt>
                <c:pt idx="41">
                  <c:v>43403</c:v>
                </c:pt>
                <c:pt idx="42">
                  <c:v>43404</c:v>
                </c:pt>
                <c:pt idx="43">
                  <c:v>43405</c:v>
                </c:pt>
                <c:pt idx="44">
                  <c:v>43406</c:v>
                </c:pt>
                <c:pt idx="45">
                  <c:v>43409</c:v>
                </c:pt>
                <c:pt idx="46">
                  <c:v>43410</c:v>
                </c:pt>
                <c:pt idx="47">
                  <c:v>43411</c:v>
                </c:pt>
                <c:pt idx="48">
                  <c:v>43412</c:v>
                </c:pt>
                <c:pt idx="49">
                  <c:v>43413</c:v>
                </c:pt>
                <c:pt idx="50">
                  <c:v>43416</c:v>
                </c:pt>
                <c:pt idx="51">
                  <c:v>43417</c:v>
                </c:pt>
                <c:pt idx="52">
                  <c:v>43418</c:v>
                </c:pt>
                <c:pt idx="53">
                  <c:v>43419</c:v>
                </c:pt>
                <c:pt idx="54">
                  <c:v>43420</c:v>
                </c:pt>
                <c:pt idx="55">
                  <c:v>43423</c:v>
                </c:pt>
                <c:pt idx="56">
                  <c:v>43424</c:v>
                </c:pt>
                <c:pt idx="57">
                  <c:v>43425</c:v>
                </c:pt>
                <c:pt idx="58">
                  <c:v>43426</c:v>
                </c:pt>
                <c:pt idx="59">
                  <c:v>43427</c:v>
                </c:pt>
                <c:pt idx="60">
                  <c:v>43430</c:v>
                </c:pt>
                <c:pt idx="61">
                  <c:v>43431</c:v>
                </c:pt>
                <c:pt idx="62">
                  <c:v>43432</c:v>
                </c:pt>
                <c:pt idx="63">
                  <c:v>43433</c:v>
                </c:pt>
                <c:pt idx="64">
                  <c:v>43438</c:v>
                </c:pt>
                <c:pt idx="65">
                  <c:v>43439</c:v>
                </c:pt>
                <c:pt idx="66">
                  <c:v>43440</c:v>
                </c:pt>
                <c:pt idx="67">
                  <c:v>43441</c:v>
                </c:pt>
                <c:pt idx="68">
                  <c:v>43444</c:v>
                </c:pt>
                <c:pt idx="69">
                  <c:v>43445</c:v>
                </c:pt>
                <c:pt idx="70">
                  <c:v>43446</c:v>
                </c:pt>
                <c:pt idx="71">
                  <c:v>43447</c:v>
                </c:pt>
                <c:pt idx="72">
                  <c:v>43448</c:v>
                </c:pt>
                <c:pt idx="73">
                  <c:v>43453</c:v>
                </c:pt>
                <c:pt idx="74">
                  <c:v>43454</c:v>
                </c:pt>
                <c:pt idx="75">
                  <c:v>43455</c:v>
                </c:pt>
                <c:pt idx="76">
                  <c:v>43458</c:v>
                </c:pt>
                <c:pt idx="77">
                  <c:v>43459</c:v>
                </c:pt>
                <c:pt idx="78">
                  <c:v>43460</c:v>
                </c:pt>
                <c:pt idx="79">
                  <c:v>43461</c:v>
                </c:pt>
                <c:pt idx="80">
                  <c:v>43462</c:v>
                </c:pt>
                <c:pt idx="81">
                  <c:v>43463</c:v>
                </c:pt>
                <c:pt idx="82">
                  <c:v>43468</c:v>
                </c:pt>
                <c:pt idx="83">
                  <c:v>43469</c:v>
                </c:pt>
                <c:pt idx="84">
                  <c:v>43473</c:v>
                </c:pt>
                <c:pt idx="85">
                  <c:v>43474</c:v>
                </c:pt>
                <c:pt idx="86">
                  <c:v>43475</c:v>
                </c:pt>
                <c:pt idx="87">
                  <c:v>43476</c:v>
                </c:pt>
                <c:pt idx="88">
                  <c:v>43479</c:v>
                </c:pt>
                <c:pt idx="89">
                  <c:v>43480</c:v>
                </c:pt>
                <c:pt idx="90">
                  <c:v>43481</c:v>
                </c:pt>
                <c:pt idx="91">
                  <c:v>43482</c:v>
                </c:pt>
                <c:pt idx="92">
                  <c:v>43483</c:v>
                </c:pt>
                <c:pt idx="93">
                  <c:v>43486</c:v>
                </c:pt>
                <c:pt idx="94">
                  <c:v>43487</c:v>
                </c:pt>
                <c:pt idx="95">
                  <c:v>43488</c:v>
                </c:pt>
                <c:pt idx="96">
                  <c:v>43489</c:v>
                </c:pt>
                <c:pt idx="97">
                  <c:v>43490</c:v>
                </c:pt>
                <c:pt idx="98">
                  <c:v>43493</c:v>
                </c:pt>
                <c:pt idx="99">
                  <c:v>43494</c:v>
                </c:pt>
              </c:numCache>
            </c:numRef>
          </c:cat>
          <c:val>
            <c:numRef>
              <c:f>Лист1!$B$2:$B$98</c:f>
              <c:numCache>
                <c:formatCode>0.0000</c:formatCode>
                <c:ptCount val="97"/>
                <c:pt idx="0">
                  <c:v>8.1834716820456226</c:v>
                </c:pt>
                <c:pt idx="1">
                  <c:v>8.1580457986277111</c:v>
                </c:pt>
                <c:pt idx="2">
                  <c:v>9.5401281415174299</c:v>
                </c:pt>
                <c:pt idx="3">
                  <c:v>8.9933685664824186</c:v>
                </c:pt>
                <c:pt idx="4">
                  <c:v>9.6284780228109401</c:v>
                </c:pt>
                <c:pt idx="5">
                  <c:v>8.6589164507427565</c:v>
                </c:pt>
                <c:pt idx="6">
                  <c:v>8.5224509810333053</c:v>
                </c:pt>
                <c:pt idx="7">
                  <c:v>8.3490763531185408</c:v>
                </c:pt>
                <c:pt idx="8">
                  <c:v>8.2711224512265389</c:v>
                </c:pt>
                <c:pt idx="9">
                  <c:v>8.1278052804411622</c:v>
                </c:pt>
                <c:pt idx="10">
                  <c:v>8.1008184284672708</c:v>
                </c:pt>
                <c:pt idx="11">
                  <c:v>8.0727869941272807</c:v>
                </c:pt>
                <c:pt idx="12">
                  <c:v>8.0227781095128545</c:v>
                </c:pt>
                <c:pt idx="13">
                  <c:v>8.0125490107242925</c:v>
                </c:pt>
                <c:pt idx="14">
                  <c:v>8.0791038045542525</c:v>
                </c:pt>
                <c:pt idx="15">
                  <c:v>8.1897856862372702</c:v>
                </c:pt>
                <c:pt idx="16">
                  <c:v>8.2147377949216889</c:v>
                </c:pt>
                <c:pt idx="17">
                  <c:v>8.2948139172658255</c:v>
                </c:pt>
                <c:pt idx="18">
                  <c:v>8.2255222125690555</c:v>
                </c:pt>
                <c:pt idx="19">
                  <c:v>8.2650486520441753</c:v>
                </c:pt>
                <c:pt idx="20">
                  <c:v>8.0272934590272911</c:v>
                </c:pt>
                <c:pt idx="21">
                  <c:v>8.0726107381286774</c:v>
                </c:pt>
                <c:pt idx="22">
                  <c:v>8.0001741245725579</c:v>
                </c:pt>
                <c:pt idx="23">
                  <c:v>8.0000065355571497</c:v>
                </c:pt>
                <c:pt idx="24">
                  <c:v>8</c:v>
                </c:pt>
                <c:pt idx="25">
                  <c:v>8</c:v>
                </c:pt>
                <c:pt idx="26">
                  <c:v>8</c:v>
                </c:pt>
                <c:pt idx="27">
                  <c:v>8.0172614383664005</c:v>
                </c:pt>
                <c:pt idx="28">
                  <c:v>8.0044329579692022</c:v>
                </c:pt>
                <c:pt idx="29">
                  <c:v>8.0150953021270368</c:v>
                </c:pt>
                <c:pt idx="30">
                  <c:v>8.1081278143547877</c:v>
                </c:pt>
                <c:pt idx="31">
                  <c:v>8.2927004027647655</c:v>
                </c:pt>
                <c:pt idx="32">
                  <c:v>8.3797410554616576</c:v>
                </c:pt>
                <c:pt idx="33">
                  <c:v>8.2812835269587115</c:v>
                </c:pt>
                <c:pt idx="34">
                  <c:v>8.250221549196711</c:v>
                </c:pt>
                <c:pt idx="35">
                  <c:v>8.2502343743381221</c:v>
                </c:pt>
                <c:pt idx="36">
                  <c:v>8.2500060346130706</c:v>
                </c:pt>
                <c:pt idx="37">
                  <c:v>8.25008907590734</c:v>
                </c:pt>
                <c:pt idx="38">
                  <c:v>8.2500638233866042</c:v>
                </c:pt>
                <c:pt idx="39">
                  <c:v>8.25</c:v>
                </c:pt>
                <c:pt idx="40">
                  <c:v>8.2500123229055884</c:v>
                </c:pt>
                <c:pt idx="41">
                  <c:v>8.2500111096760111</c:v>
                </c:pt>
                <c:pt idx="42">
                  <c:v>8.2499999999999982</c:v>
                </c:pt>
                <c:pt idx="43">
                  <c:v>8.25</c:v>
                </c:pt>
                <c:pt idx="44">
                  <c:v>8.2499999999999982</c:v>
                </c:pt>
                <c:pt idx="45">
                  <c:v>8.25</c:v>
                </c:pt>
                <c:pt idx="46">
                  <c:v>8.2510916473244098</c:v>
                </c:pt>
                <c:pt idx="47">
                  <c:v>8.2499999999999982</c:v>
                </c:pt>
                <c:pt idx="48">
                  <c:v>8.2500000000000018</c:v>
                </c:pt>
                <c:pt idx="49">
                  <c:v>8.2503187665489843</c:v>
                </c:pt>
                <c:pt idx="50">
                  <c:v>8.2500000000000089</c:v>
                </c:pt>
                <c:pt idx="51">
                  <c:v>8.25</c:v>
                </c:pt>
                <c:pt idx="52">
                  <c:v>8.2500000000000018</c:v>
                </c:pt>
                <c:pt idx="53">
                  <c:v>8.2500000000000036</c:v>
                </c:pt>
                <c:pt idx="54">
                  <c:v>8.2499999999999964</c:v>
                </c:pt>
                <c:pt idx="55">
                  <c:v>8.25</c:v>
                </c:pt>
                <c:pt idx="56">
                  <c:v>8.2500000000000036</c:v>
                </c:pt>
                <c:pt idx="57">
                  <c:v>8.250003726804584</c:v>
                </c:pt>
                <c:pt idx="58">
                  <c:v>8.250015878225625</c:v>
                </c:pt>
                <c:pt idx="59">
                  <c:v>8.2502054899054258</c:v>
                </c:pt>
                <c:pt idx="60">
                  <c:v>8.3106405053107153</c:v>
                </c:pt>
                <c:pt idx="61">
                  <c:v>8.3312285563564039</c:v>
                </c:pt>
                <c:pt idx="62">
                  <c:v>8.2709265780329044</c:v>
                </c:pt>
                <c:pt idx="63">
                  <c:v>8.2500143639428689</c:v>
                </c:pt>
                <c:pt idx="64">
                  <c:v>8.2524749031222182</c:v>
                </c:pt>
                <c:pt idx="65">
                  <c:v>8.2586548144292955</c:v>
                </c:pt>
                <c:pt idx="66">
                  <c:v>8.2588543872563775</c:v>
                </c:pt>
                <c:pt idx="67">
                  <c:v>8.3880826951049894</c:v>
                </c:pt>
                <c:pt idx="68">
                  <c:v>8.3631977507571946</c:v>
                </c:pt>
                <c:pt idx="69">
                  <c:v>8.3881227463222654</c:v>
                </c:pt>
                <c:pt idx="70">
                  <c:v>8.3871479508670799</c:v>
                </c:pt>
                <c:pt idx="71">
                  <c:v>8.3198578567743695</c:v>
                </c:pt>
                <c:pt idx="72">
                  <c:v>8.4116724841316532</c:v>
                </c:pt>
                <c:pt idx="73">
                  <c:v>8.2798871667698286</c:v>
                </c:pt>
                <c:pt idx="74">
                  <c:v>8.2500039552989648</c:v>
                </c:pt>
                <c:pt idx="75">
                  <c:v>8.2500109118858056</c:v>
                </c:pt>
                <c:pt idx="76">
                  <c:v>8.2500359880756502</c:v>
                </c:pt>
                <c:pt idx="77">
                  <c:v>8.2699742039090118</c:v>
                </c:pt>
                <c:pt idx="78">
                  <c:v>8.2604515448495395</c:v>
                </c:pt>
                <c:pt idx="79">
                  <c:v>8.2500204110520095</c:v>
                </c:pt>
                <c:pt idx="80">
                  <c:v>8.2500000000000018</c:v>
                </c:pt>
                <c:pt idx="81">
                  <c:v>8.2500181865112037</c:v>
                </c:pt>
                <c:pt idx="82">
                  <c:v>8.2499999999999982</c:v>
                </c:pt>
                <c:pt idx="83">
                  <c:v>8.2499999999999964</c:v>
                </c:pt>
                <c:pt idx="84">
                  <c:v>8.2499999999999982</c:v>
                </c:pt>
                <c:pt idx="85">
                  <c:v>8.2499999999999964</c:v>
                </c:pt>
                <c:pt idx="86">
                  <c:v>8.25</c:v>
                </c:pt>
                <c:pt idx="87">
                  <c:v>8.2500004379827647</c:v>
                </c:pt>
                <c:pt idx="88">
                  <c:v>8.2500052875747087</c:v>
                </c:pt>
                <c:pt idx="89">
                  <c:v>8.25</c:v>
                </c:pt>
                <c:pt idx="90">
                  <c:v>8.2502707344222479</c:v>
                </c:pt>
                <c:pt idx="91">
                  <c:v>8.2500283367273397</c:v>
                </c:pt>
                <c:pt idx="92">
                  <c:v>8.2500076980727393</c:v>
                </c:pt>
                <c:pt idx="93">
                  <c:v>8.2501371089054469</c:v>
                </c:pt>
                <c:pt idx="94">
                  <c:v>8.2530552255016474</c:v>
                </c:pt>
                <c:pt idx="95">
                  <c:v>8.2622509638224937</c:v>
                </c:pt>
                <c:pt idx="96">
                  <c:v>8.2610694748272362</c:v>
                </c:pt>
              </c:numCache>
            </c:numRef>
          </c:val>
          <c:smooth val="0"/>
          <c:extLst>
            <c:ext xmlns:c16="http://schemas.microsoft.com/office/drawing/2014/chart" uri="{C3380CC4-5D6E-409C-BE32-E72D297353CC}">
              <c16:uniqueId val="{00000000-4D75-4B27-BA25-ADEAB44CD795}"/>
            </c:ext>
          </c:extLst>
        </c:ser>
        <c:ser>
          <c:idx val="1"/>
          <c:order val="1"/>
          <c:tx>
            <c:strRef>
              <c:f>Лист1!$C$1</c:f>
              <c:strCache>
                <c:ptCount val="1"/>
                <c:pt idx="0">
                  <c:v>Actual TONIA</c:v>
                </c:pt>
              </c:strCache>
            </c:strRef>
          </c:tx>
          <c:spPr>
            <a:ln w="38100">
              <a:solidFill>
                <a:srgbClr val="00CC00"/>
              </a:solidFill>
            </a:ln>
          </c:spPr>
          <c:marker>
            <c:symbol val="none"/>
          </c:marker>
          <c:cat>
            <c:numRef>
              <c:f>Лист1!$A$2:$A$101</c:f>
              <c:numCache>
                <c:formatCode>m/d/yyyy</c:formatCode>
                <c:ptCount val="100"/>
                <c:pt idx="0">
                  <c:v>43346</c:v>
                </c:pt>
                <c:pt idx="1">
                  <c:v>43347</c:v>
                </c:pt>
                <c:pt idx="2">
                  <c:v>43348</c:v>
                </c:pt>
                <c:pt idx="3">
                  <c:v>43349</c:v>
                </c:pt>
                <c:pt idx="4">
                  <c:v>43350</c:v>
                </c:pt>
                <c:pt idx="5">
                  <c:v>43353</c:v>
                </c:pt>
                <c:pt idx="6">
                  <c:v>43354</c:v>
                </c:pt>
                <c:pt idx="7">
                  <c:v>43355</c:v>
                </c:pt>
                <c:pt idx="8">
                  <c:v>43356</c:v>
                </c:pt>
                <c:pt idx="9">
                  <c:v>43357</c:v>
                </c:pt>
                <c:pt idx="10">
                  <c:v>43360</c:v>
                </c:pt>
                <c:pt idx="11">
                  <c:v>43361</c:v>
                </c:pt>
                <c:pt idx="12">
                  <c:v>43362</c:v>
                </c:pt>
                <c:pt idx="13">
                  <c:v>43363</c:v>
                </c:pt>
                <c:pt idx="14">
                  <c:v>43364</c:v>
                </c:pt>
                <c:pt idx="15">
                  <c:v>43367</c:v>
                </c:pt>
                <c:pt idx="16">
                  <c:v>43368</c:v>
                </c:pt>
                <c:pt idx="17">
                  <c:v>43369</c:v>
                </c:pt>
                <c:pt idx="18">
                  <c:v>43370</c:v>
                </c:pt>
                <c:pt idx="19">
                  <c:v>43371</c:v>
                </c:pt>
                <c:pt idx="20">
                  <c:v>43374</c:v>
                </c:pt>
                <c:pt idx="21">
                  <c:v>43375</c:v>
                </c:pt>
                <c:pt idx="22">
                  <c:v>43376</c:v>
                </c:pt>
                <c:pt idx="23">
                  <c:v>43377</c:v>
                </c:pt>
                <c:pt idx="24">
                  <c:v>43378</c:v>
                </c:pt>
                <c:pt idx="25">
                  <c:v>43381</c:v>
                </c:pt>
                <c:pt idx="26">
                  <c:v>43382</c:v>
                </c:pt>
                <c:pt idx="27">
                  <c:v>43383</c:v>
                </c:pt>
                <c:pt idx="28">
                  <c:v>43384</c:v>
                </c:pt>
                <c:pt idx="29">
                  <c:v>43385</c:v>
                </c:pt>
                <c:pt idx="30">
                  <c:v>43388</c:v>
                </c:pt>
                <c:pt idx="31">
                  <c:v>43389</c:v>
                </c:pt>
                <c:pt idx="32">
                  <c:v>43390</c:v>
                </c:pt>
                <c:pt idx="33">
                  <c:v>43391</c:v>
                </c:pt>
                <c:pt idx="34">
                  <c:v>43392</c:v>
                </c:pt>
                <c:pt idx="35">
                  <c:v>43395</c:v>
                </c:pt>
                <c:pt idx="36">
                  <c:v>43396</c:v>
                </c:pt>
                <c:pt idx="37">
                  <c:v>43397</c:v>
                </c:pt>
                <c:pt idx="38">
                  <c:v>43398</c:v>
                </c:pt>
                <c:pt idx="39">
                  <c:v>43399</c:v>
                </c:pt>
                <c:pt idx="40">
                  <c:v>43402</c:v>
                </c:pt>
                <c:pt idx="41">
                  <c:v>43403</c:v>
                </c:pt>
                <c:pt idx="42">
                  <c:v>43404</c:v>
                </c:pt>
                <c:pt idx="43">
                  <c:v>43405</c:v>
                </c:pt>
                <c:pt idx="44">
                  <c:v>43406</c:v>
                </c:pt>
                <c:pt idx="45">
                  <c:v>43409</c:v>
                </c:pt>
                <c:pt idx="46">
                  <c:v>43410</c:v>
                </c:pt>
                <c:pt idx="47">
                  <c:v>43411</c:v>
                </c:pt>
                <c:pt idx="48">
                  <c:v>43412</c:v>
                </c:pt>
                <c:pt idx="49">
                  <c:v>43413</c:v>
                </c:pt>
                <c:pt idx="50">
                  <c:v>43416</c:v>
                </c:pt>
                <c:pt idx="51">
                  <c:v>43417</c:v>
                </c:pt>
                <c:pt idx="52">
                  <c:v>43418</c:v>
                </c:pt>
                <c:pt idx="53">
                  <c:v>43419</c:v>
                </c:pt>
                <c:pt idx="54">
                  <c:v>43420</c:v>
                </c:pt>
                <c:pt idx="55">
                  <c:v>43423</c:v>
                </c:pt>
                <c:pt idx="56">
                  <c:v>43424</c:v>
                </c:pt>
                <c:pt idx="57">
                  <c:v>43425</c:v>
                </c:pt>
                <c:pt idx="58">
                  <c:v>43426</c:v>
                </c:pt>
                <c:pt idx="59">
                  <c:v>43427</c:v>
                </c:pt>
                <c:pt idx="60">
                  <c:v>43430</c:v>
                </c:pt>
                <c:pt idx="61">
                  <c:v>43431</c:v>
                </c:pt>
                <c:pt idx="62">
                  <c:v>43432</c:v>
                </c:pt>
                <c:pt idx="63">
                  <c:v>43433</c:v>
                </c:pt>
                <c:pt idx="64">
                  <c:v>43438</c:v>
                </c:pt>
                <c:pt idx="65">
                  <c:v>43439</c:v>
                </c:pt>
                <c:pt idx="66">
                  <c:v>43440</c:v>
                </c:pt>
                <c:pt idx="67">
                  <c:v>43441</c:v>
                </c:pt>
                <c:pt idx="68">
                  <c:v>43444</c:v>
                </c:pt>
                <c:pt idx="69">
                  <c:v>43445</c:v>
                </c:pt>
                <c:pt idx="70">
                  <c:v>43446</c:v>
                </c:pt>
                <c:pt idx="71">
                  <c:v>43447</c:v>
                </c:pt>
                <c:pt idx="72">
                  <c:v>43448</c:v>
                </c:pt>
                <c:pt idx="73">
                  <c:v>43453</c:v>
                </c:pt>
                <c:pt idx="74">
                  <c:v>43454</c:v>
                </c:pt>
                <c:pt idx="75">
                  <c:v>43455</c:v>
                </c:pt>
                <c:pt idx="76">
                  <c:v>43458</c:v>
                </c:pt>
                <c:pt idx="77">
                  <c:v>43459</c:v>
                </c:pt>
                <c:pt idx="78">
                  <c:v>43460</c:v>
                </c:pt>
                <c:pt idx="79">
                  <c:v>43461</c:v>
                </c:pt>
                <c:pt idx="80">
                  <c:v>43462</c:v>
                </c:pt>
                <c:pt idx="81">
                  <c:v>43463</c:v>
                </c:pt>
                <c:pt idx="82">
                  <c:v>43468</c:v>
                </c:pt>
                <c:pt idx="83">
                  <c:v>43469</c:v>
                </c:pt>
                <c:pt idx="84">
                  <c:v>43473</c:v>
                </c:pt>
                <c:pt idx="85">
                  <c:v>43474</c:v>
                </c:pt>
                <c:pt idx="86">
                  <c:v>43475</c:v>
                </c:pt>
                <c:pt idx="87">
                  <c:v>43476</c:v>
                </c:pt>
                <c:pt idx="88">
                  <c:v>43479</c:v>
                </c:pt>
                <c:pt idx="89">
                  <c:v>43480</c:v>
                </c:pt>
                <c:pt idx="90">
                  <c:v>43481</c:v>
                </c:pt>
                <c:pt idx="91">
                  <c:v>43482</c:v>
                </c:pt>
                <c:pt idx="92">
                  <c:v>43483</c:v>
                </c:pt>
                <c:pt idx="93">
                  <c:v>43486</c:v>
                </c:pt>
                <c:pt idx="94">
                  <c:v>43487</c:v>
                </c:pt>
                <c:pt idx="95">
                  <c:v>43488</c:v>
                </c:pt>
                <c:pt idx="96">
                  <c:v>43489</c:v>
                </c:pt>
                <c:pt idx="97">
                  <c:v>43490</c:v>
                </c:pt>
                <c:pt idx="98">
                  <c:v>43493</c:v>
                </c:pt>
                <c:pt idx="99">
                  <c:v>43494</c:v>
                </c:pt>
              </c:numCache>
            </c:numRef>
          </c:cat>
          <c:val>
            <c:numRef>
              <c:f>Лист1!$C$2:$C$101</c:f>
              <c:numCache>
                <c:formatCode>0.0000</c:formatCode>
                <c:ptCount val="100"/>
                <c:pt idx="0">
                  <c:v>8.2091520111021765</c:v>
                </c:pt>
                <c:pt idx="1">
                  <c:v>8.1893149560816685</c:v>
                </c:pt>
                <c:pt idx="2">
                  <c:v>9.4151910015127456</c:v>
                </c:pt>
                <c:pt idx="3">
                  <c:v>8.9953579495824023</c:v>
                </c:pt>
                <c:pt idx="4">
                  <c:v>9.439934566674463</c:v>
                </c:pt>
                <c:pt idx="5">
                  <c:v>8.7077003472374397</c:v>
                </c:pt>
                <c:pt idx="6">
                  <c:v>8.6422263723122938</c:v>
                </c:pt>
                <c:pt idx="7">
                  <c:v>8.4105828175497006</c:v>
                </c:pt>
                <c:pt idx="8">
                  <c:v>8.4373978426420688</c:v>
                </c:pt>
                <c:pt idx="9">
                  <c:v>8.3097084587225716</c:v>
                </c:pt>
                <c:pt idx="10">
                  <c:v>8.2066244436386224</c:v>
                </c:pt>
                <c:pt idx="11">
                  <c:v>8.1015953460273629</c:v>
                </c:pt>
                <c:pt idx="12">
                  <c:v>8.0554235991755689</c:v>
                </c:pt>
                <c:pt idx="13">
                  <c:v>8.0288657743910807</c:v>
                </c:pt>
                <c:pt idx="14">
                  <c:v>8.0909003716331398</c:v>
                </c:pt>
                <c:pt idx="15">
                  <c:v>8.26312632240505</c:v>
                </c:pt>
                <c:pt idx="16">
                  <c:v>8.2632563291235446</c:v>
                </c:pt>
                <c:pt idx="17">
                  <c:v>8.3681014427342593</c:v>
                </c:pt>
                <c:pt idx="18">
                  <c:v>8.2787643089203531</c:v>
                </c:pt>
                <c:pt idx="19">
                  <c:v>8.3140183733496063</c:v>
                </c:pt>
                <c:pt idx="20">
                  <c:v>8.0796232809709441</c:v>
                </c:pt>
                <c:pt idx="21">
                  <c:v>8.1209301006570307</c:v>
                </c:pt>
                <c:pt idx="22">
                  <c:v>8.0272537809438802</c:v>
                </c:pt>
                <c:pt idx="23">
                  <c:v>8.0092799909596444</c:v>
                </c:pt>
                <c:pt idx="24">
                  <c:v>8.0025592171217905</c:v>
                </c:pt>
                <c:pt idx="25">
                  <c:v>8.0141469206373621</c:v>
                </c:pt>
                <c:pt idx="26">
                  <c:v>8.0074166965543636</c:v>
                </c:pt>
                <c:pt idx="27">
                  <c:v>8.0620976634952424</c:v>
                </c:pt>
                <c:pt idx="28">
                  <c:v>8.0373184709649426</c:v>
                </c:pt>
                <c:pt idx="29">
                  <c:v>8.0301886688671615</c:v>
                </c:pt>
                <c:pt idx="30">
                  <c:v>8.151753829439965</c:v>
                </c:pt>
                <c:pt idx="31">
                  <c:v>8.3182855642709583</c:v>
                </c:pt>
                <c:pt idx="32">
                  <c:v>8.5537338124729256</c:v>
                </c:pt>
                <c:pt idx="33">
                  <c:v>8.3045000002724674</c:v>
                </c:pt>
                <c:pt idx="34">
                  <c:v>8.2578547600937711</c:v>
                </c:pt>
                <c:pt idx="35">
                  <c:v>8.2639045217289269</c:v>
                </c:pt>
                <c:pt idx="36">
                  <c:v>8.2573193208908382</c:v>
                </c:pt>
                <c:pt idx="37">
                  <c:v>8.2657946752108131</c:v>
                </c:pt>
                <c:pt idx="38">
                  <c:v>8.2595105157456992</c:v>
                </c:pt>
                <c:pt idx="39">
                  <c:v>8.2511020172292895</c:v>
                </c:pt>
                <c:pt idx="40">
                  <c:v>8.2522024838596995</c:v>
                </c:pt>
                <c:pt idx="41">
                  <c:v>8.2504304187260296</c:v>
                </c:pt>
                <c:pt idx="42">
                  <c:v>8.2500921960382243</c:v>
                </c:pt>
                <c:pt idx="43">
                  <c:v>8.250110040557864</c:v>
                </c:pt>
                <c:pt idx="44">
                  <c:v>8.2511392943503186</c:v>
                </c:pt>
                <c:pt idx="45">
                  <c:v>8.2516073451347953</c:v>
                </c:pt>
                <c:pt idx="46">
                  <c:v>8.3273998062827985</c:v>
                </c:pt>
                <c:pt idx="47">
                  <c:v>8.2555972076043531</c:v>
                </c:pt>
                <c:pt idx="48">
                  <c:v>8.2708659845487187</c:v>
                </c:pt>
                <c:pt idx="49">
                  <c:v>8.271462891087106</c:v>
                </c:pt>
                <c:pt idx="50">
                  <c:v>8.2500059903681624</c:v>
                </c:pt>
                <c:pt idx="51">
                  <c:v>8.2499999782551683</c:v>
                </c:pt>
                <c:pt idx="52">
                  <c:v>8.2502187115641199</c:v>
                </c:pt>
                <c:pt idx="53">
                  <c:v>8.2520247435387191</c:v>
                </c:pt>
                <c:pt idx="54">
                  <c:v>8.2522239951508851</c:v>
                </c:pt>
                <c:pt idx="55">
                  <c:v>8.2612753897606712</c:v>
                </c:pt>
                <c:pt idx="56">
                  <c:v>8.2593345137592955</c:v>
                </c:pt>
                <c:pt idx="57">
                  <c:v>8.2555731590925649</c:v>
                </c:pt>
                <c:pt idx="58">
                  <c:v>8.2524189582320648</c:v>
                </c:pt>
                <c:pt idx="59">
                  <c:v>8.2577162737295566</c:v>
                </c:pt>
                <c:pt idx="60">
                  <c:v>8.3637199837591414</c:v>
                </c:pt>
                <c:pt idx="61">
                  <c:v>8.3602268197639091</c:v>
                </c:pt>
                <c:pt idx="62">
                  <c:v>8.3023081018014224</c:v>
                </c:pt>
                <c:pt idx="63">
                  <c:v>8.2579742650294978</c:v>
                </c:pt>
                <c:pt idx="64">
                  <c:v>8.2895920000000007</c:v>
                </c:pt>
                <c:pt idx="65">
                  <c:v>8.2798130000000008</c:v>
                </c:pt>
                <c:pt idx="66">
                  <c:v>8.2945930000000008</c:v>
                </c:pt>
                <c:pt idx="67">
                  <c:v>8.446199</c:v>
                </c:pt>
                <c:pt idx="68">
                  <c:v>8.4312079999999998</c:v>
                </c:pt>
                <c:pt idx="69">
                  <c:v>8.4591849999999997</c:v>
                </c:pt>
                <c:pt idx="70">
                  <c:v>8.4591089999999998</c:v>
                </c:pt>
                <c:pt idx="71">
                  <c:v>8.4126689999999993</c:v>
                </c:pt>
                <c:pt idx="72">
                  <c:v>8.4718269999999993</c:v>
                </c:pt>
                <c:pt idx="73">
                  <c:v>8.3840869999999992</c:v>
                </c:pt>
                <c:pt idx="74">
                  <c:v>8.3321400000000008</c:v>
                </c:pt>
                <c:pt idx="75">
                  <c:v>8.2574559999999995</c:v>
                </c:pt>
                <c:pt idx="76">
                  <c:v>8.3099290000000003</c:v>
                </c:pt>
                <c:pt idx="77">
                  <c:v>8.3173139999999997</c:v>
                </c:pt>
                <c:pt idx="78">
                  <c:v>8.3717459999999999</c:v>
                </c:pt>
                <c:pt idx="79">
                  <c:v>8.3070369999999993</c:v>
                </c:pt>
                <c:pt idx="80">
                  <c:v>8.3024470000000008</c:v>
                </c:pt>
                <c:pt idx="81">
                  <c:v>8.264837</c:v>
                </c:pt>
                <c:pt idx="82">
                  <c:v>8.2914951731485367</c:v>
                </c:pt>
                <c:pt idx="83">
                  <c:v>8.2541550974978541</c:v>
                </c:pt>
                <c:pt idx="84">
                  <c:v>8.2562102361845842</c:v>
                </c:pt>
                <c:pt idx="85">
                  <c:v>8.2545658128684565</c:v>
                </c:pt>
                <c:pt idx="86">
                  <c:v>8.2577233650112696</c:v>
                </c:pt>
                <c:pt idx="87">
                  <c:v>8.2534379245936762</c:v>
                </c:pt>
                <c:pt idx="88">
                  <c:v>8.2578309532200596</c:v>
                </c:pt>
                <c:pt idx="89">
                  <c:v>8.2593692830013943</c:v>
                </c:pt>
                <c:pt idx="90">
                  <c:v>8.2535317297345863</c:v>
                </c:pt>
                <c:pt idx="91">
                  <c:v>8.2567505426209458</c:v>
                </c:pt>
                <c:pt idx="92">
                  <c:v>8.2554124301346761</c:v>
                </c:pt>
                <c:pt idx="93">
                  <c:v>8.2598421614927222</c:v>
                </c:pt>
                <c:pt idx="94">
                  <c:v>8.2727912755030637</c:v>
                </c:pt>
                <c:pt idx="95">
                  <c:v>8.2857845305755689</c:v>
                </c:pt>
                <c:pt idx="96">
                  <c:v>8.2865108528593758</c:v>
                </c:pt>
                <c:pt idx="97">
                  <c:v>8.2539629347359131</c:v>
                </c:pt>
                <c:pt idx="98">
                  <c:v>8.2521457883334772</c:v>
                </c:pt>
                <c:pt idx="99">
                  <c:v>8.2501933850634899</c:v>
                </c:pt>
              </c:numCache>
            </c:numRef>
          </c:val>
          <c:smooth val="0"/>
          <c:extLst>
            <c:ext xmlns:c16="http://schemas.microsoft.com/office/drawing/2014/chart" uri="{C3380CC4-5D6E-409C-BE32-E72D297353CC}">
              <c16:uniqueId val="{00000001-4D75-4B27-BA25-ADEAB44CD795}"/>
            </c:ext>
          </c:extLst>
        </c:ser>
        <c:dLbls>
          <c:showLegendKey val="0"/>
          <c:showVal val="0"/>
          <c:showCatName val="0"/>
          <c:showSerName val="0"/>
          <c:showPercent val="0"/>
          <c:showBubbleSize val="0"/>
        </c:dLbls>
        <c:smooth val="0"/>
        <c:axId val="327806976"/>
        <c:axId val="327808512"/>
      </c:lineChart>
      <c:dateAx>
        <c:axId val="327806976"/>
        <c:scaling>
          <c:orientation val="minMax"/>
          <c:max val="43496"/>
        </c:scaling>
        <c:delete val="0"/>
        <c:axPos val="b"/>
        <c:numFmt formatCode="dd/mm/yy;@" sourceLinked="0"/>
        <c:majorTickMark val="none"/>
        <c:minorTickMark val="none"/>
        <c:tickLblPos val="nextTo"/>
        <c:txPr>
          <a:bodyPr rot="-5400000" vert="horz"/>
          <a:lstStyle/>
          <a:p>
            <a:pPr>
              <a:defRPr/>
            </a:pPr>
            <a:endParaRPr lang="ru-RU"/>
          </a:p>
        </c:txPr>
        <c:crossAx val="327808512"/>
        <c:crosses val="autoZero"/>
        <c:auto val="1"/>
        <c:lblOffset val="100"/>
        <c:baseTimeUnit val="days"/>
        <c:majorUnit val="5"/>
        <c:majorTimeUnit val="days"/>
        <c:minorUnit val="5"/>
        <c:minorTimeUnit val="days"/>
      </c:dateAx>
      <c:valAx>
        <c:axId val="327808512"/>
        <c:scaling>
          <c:orientation val="minMax"/>
          <c:min val="7.8"/>
        </c:scaling>
        <c:delete val="0"/>
        <c:axPos val="l"/>
        <c:majorGridlines>
          <c:spPr>
            <a:ln>
              <a:prstDash val="sysDash"/>
            </a:ln>
          </c:spPr>
        </c:majorGridlines>
        <c:numFmt formatCode="0.00" sourceLinked="0"/>
        <c:majorTickMark val="none"/>
        <c:minorTickMark val="none"/>
        <c:tickLblPos val="nextTo"/>
        <c:spPr>
          <a:ln>
            <a:noFill/>
          </a:ln>
        </c:spPr>
        <c:crossAx val="327806976"/>
        <c:crosses val="autoZero"/>
        <c:crossBetween val="between"/>
      </c:valAx>
      <c:spPr>
        <a:ln>
          <a:noFill/>
        </a:ln>
      </c:spPr>
    </c:plotArea>
    <c:legend>
      <c:legendPos val="t"/>
      <c:overlay val="0"/>
    </c:legend>
    <c:plotVisOnly val="1"/>
    <c:dispBlanksAs val="gap"/>
    <c:showDLblsOverMax val="0"/>
  </c:chart>
  <c:spPr>
    <a:ln>
      <a:noFill/>
    </a:ln>
  </c:spPr>
  <c:txPr>
    <a:bodyPr/>
    <a:lstStyle/>
    <a:p>
      <a:pPr>
        <a:defRPr sz="800">
          <a:latin typeface="Arial" panose="020B0604020202020204" pitchFamily="34" charset="0"/>
          <a:cs typeface="Arial" panose="020B0604020202020204"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solidFill>
                  <a:schemeClr val="bg2"/>
                </a:solidFill>
              </a:rPr>
              <a:t>Money Market Assessment</a:t>
            </a:r>
          </a:p>
        </c:rich>
      </c:tx>
      <c:overlay val="0"/>
      <c:spPr>
        <a:noFill/>
        <a:ln>
          <a:noFill/>
        </a:ln>
        <a:effectLst/>
      </c:spPr>
    </c:title>
    <c:autoTitleDeleted val="0"/>
    <c:plotArea>
      <c:layout/>
      <c:radarChart>
        <c:radarStyle val="marker"/>
        <c:varyColors val="0"/>
        <c:ser>
          <c:idx val="0"/>
          <c:order val="0"/>
          <c:spPr>
            <a:ln>
              <a:solidFill>
                <a:srgbClr val="FFC000"/>
              </a:solidFill>
            </a:ln>
          </c:spPr>
          <c:marker>
            <c:symbol val="none"/>
          </c:marker>
          <c:cat>
            <c:strRef>
              <c:f>'[7!_FrontclearBlocks_Evaluation_CBA_20180408.xlsm]ResultsNEW'!$B$36:$B$44</c:f>
              <c:strCache>
                <c:ptCount val="9"/>
                <c:pt idx="0">
                  <c:v>Market Participants</c:v>
                </c:pt>
                <c:pt idx="1">
                  <c:v>Monetary Policy</c:v>
                </c:pt>
                <c:pt idx="2">
                  <c:v>Regulation</c:v>
                </c:pt>
                <c:pt idx="3">
                  <c:v>Institutional Capacity</c:v>
                </c:pt>
                <c:pt idx="4">
                  <c:v>Legal Certainty</c:v>
                </c:pt>
                <c:pt idx="5">
                  <c:v>Financial Products</c:v>
                </c:pt>
                <c:pt idx="6">
                  <c:v>Liquidity of Collateral</c:v>
                </c:pt>
                <c:pt idx="7">
                  <c:v>Price Transparancy</c:v>
                </c:pt>
                <c:pt idx="8">
                  <c:v>Market Infrastructure</c:v>
                </c:pt>
              </c:strCache>
            </c:strRef>
          </c:cat>
          <c:val>
            <c:numRef>
              <c:f>'[7!_FrontclearBlocks_Evaluation_CBA_20180408.xlsm]ResultsNEW'!$C$36:$C$44</c:f>
              <c:numCache>
                <c:formatCode>0%</c:formatCode>
                <c:ptCount val="9"/>
                <c:pt idx="0">
                  <c:v>0.6276094276094295</c:v>
                </c:pt>
                <c:pt idx="1">
                  <c:v>0.52753490751353793</c:v>
                </c:pt>
                <c:pt idx="2">
                  <c:v>0.54824561403508898</c:v>
                </c:pt>
                <c:pt idx="3">
                  <c:v>0.76388888888888995</c:v>
                </c:pt>
                <c:pt idx="4">
                  <c:v>0.62368421052631684</c:v>
                </c:pt>
                <c:pt idx="5">
                  <c:v>0.14628502128502141</c:v>
                </c:pt>
                <c:pt idx="6">
                  <c:v>0.65166666666666662</c:v>
                </c:pt>
                <c:pt idx="7">
                  <c:v>0.54781582054309474</c:v>
                </c:pt>
                <c:pt idx="8">
                  <c:v>0.6130278526504962</c:v>
                </c:pt>
              </c:numCache>
            </c:numRef>
          </c:val>
          <c:extLst>
            <c:ext xmlns:c16="http://schemas.microsoft.com/office/drawing/2014/chart" uri="{C3380CC4-5D6E-409C-BE32-E72D297353CC}">
              <c16:uniqueId val="{00000000-32F8-4F1A-9B19-A606D46BC742}"/>
            </c:ext>
          </c:extLst>
        </c:ser>
        <c:dLbls>
          <c:showLegendKey val="0"/>
          <c:showVal val="0"/>
          <c:showCatName val="0"/>
          <c:showSerName val="0"/>
          <c:showPercent val="0"/>
          <c:showBubbleSize val="0"/>
        </c:dLbls>
        <c:axId val="342650240"/>
        <c:axId val="342660224"/>
      </c:radarChart>
      <c:catAx>
        <c:axId val="34265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60000"/>
                    <a:lumOff val="40000"/>
                  </a:schemeClr>
                </a:solidFill>
                <a:latin typeface="+mn-lt"/>
                <a:ea typeface="+mn-ea"/>
                <a:cs typeface="+mn-cs"/>
              </a:defRPr>
            </a:pPr>
            <a:endParaRPr lang="ru-RU"/>
          </a:p>
        </c:txPr>
        <c:crossAx val="342660224"/>
        <c:crosses val="autoZero"/>
        <c:auto val="1"/>
        <c:lblAlgn val="ctr"/>
        <c:lblOffset val="100"/>
        <c:noMultiLvlLbl val="0"/>
      </c:catAx>
      <c:valAx>
        <c:axId val="342660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lumMod val="75000"/>
                  </a:schemeClr>
                </a:solidFill>
                <a:latin typeface="+mn-lt"/>
                <a:ea typeface="+mn-ea"/>
                <a:cs typeface="+mn-cs"/>
              </a:defRPr>
            </a:pPr>
            <a:endParaRPr lang="ru-RU"/>
          </a:p>
        </c:txPr>
        <c:crossAx val="3426502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CF5FE-3349-4CF0-A53A-D4470298ABF3}"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GB"/>
        </a:p>
      </dgm:t>
    </dgm:pt>
    <dgm:pt modelId="{663DEBAC-7634-4548-A6C2-869CD0E3AEA6}">
      <dgm:prSet phldrT="[Text]"/>
      <dgm:spPr/>
      <dgm:t>
        <a:bodyPr/>
        <a:lstStyle/>
        <a:p>
          <a:r>
            <a:rPr lang="en-GB" dirty="0" smtClean="0"/>
            <a:t>B</a:t>
          </a:r>
          <a:endParaRPr lang="en-GB" dirty="0"/>
        </a:p>
      </dgm:t>
    </dgm:pt>
    <dgm:pt modelId="{1A3C273B-9F5B-409A-BF68-E521F5855965}" type="parTrans" cxnId="{678397C9-1A20-4349-B8AA-AACDE266A3C1}">
      <dgm:prSet/>
      <dgm:spPr/>
      <dgm:t>
        <a:bodyPr/>
        <a:lstStyle/>
        <a:p>
          <a:endParaRPr lang="en-GB"/>
        </a:p>
      </dgm:t>
    </dgm:pt>
    <dgm:pt modelId="{2372677F-68B5-4A1A-B64E-A8BECDB86C12}" type="sibTrans" cxnId="{678397C9-1A20-4349-B8AA-AACDE266A3C1}">
      <dgm:prSet/>
      <dgm:spPr/>
      <dgm:t>
        <a:bodyPr/>
        <a:lstStyle/>
        <a:p>
          <a:endParaRPr lang="en-GB"/>
        </a:p>
      </dgm:t>
    </dgm:pt>
    <dgm:pt modelId="{8D954A0B-3A2B-4561-BB8A-C86A98114FED}">
      <dgm:prSet phldrT="[Text]"/>
      <dgm:spPr/>
      <dgm:t>
        <a:bodyPr/>
        <a:lstStyle/>
        <a:p>
          <a:r>
            <a:rPr lang="en-GB" dirty="0" smtClean="0"/>
            <a:t>C</a:t>
          </a:r>
          <a:endParaRPr lang="en-GB" dirty="0"/>
        </a:p>
      </dgm:t>
    </dgm:pt>
    <dgm:pt modelId="{D4415237-1B30-4A5A-873B-9057FEB602ED}" type="parTrans" cxnId="{57FFC276-A3B4-447A-8FDA-2B99AB0AB91A}">
      <dgm:prSet/>
      <dgm:spPr/>
      <dgm:t>
        <a:bodyPr/>
        <a:lstStyle/>
        <a:p>
          <a:endParaRPr lang="en-GB"/>
        </a:p>
      </dgm:t>
    </dgm:pt>
    <dgm:pt modelId="{B1DADC92-5494-4679-B6FD-DA5CFF23DE75}" type="sibTrans" cxnId="{57FFC276-A3B4-447A-8FDA-2B99AB0AB91A}">
      <dgm:prSet/>
      <dgm:spPr/>
      <dgm:t>
        <a:bodyPr/>
        <a:lstStyle/>
        <a:p>
          <a:endParaRPr lang="en-GB" dirty="0"/>
        </a:p>
      </dgm:t>
    </dgm:pt>
    <dgm:pt modelId="{B1191C48-67ED-4DEE-9C4D-3101BD382867}">
      <dgm:prSet phldrT="[Text]"/>
      <dgm:spPr/>
      <dgm:t>
        <a:bodyPr/>
        <a:lstStyle/>
        <a:p>
          <a:r>
            <a:rPr lang="en-GB" dirty="0" smtClean="0"/>
            <a:t>A</a:t>
          </a:r>
          <a:endParaRPr lang="en-GB" dirty="0"/>
        </a:p>
      </dgm:t>
    </dgm:pt>
    <dgm:pt modelId="{B707663A-1D5A-4059-B403-F4B07BA18974}" type="parTrans" cxnId="{CE3F228B-C440-40B6-8944-FCF548918352}">
      <dgm:prSet/>
      <dgm:spPr/>
      <dgm:t>
        <a:bodyPr/>
        <a:lstStyle/>
        <a:p>
          <a:endParaRPr lang="en-GB"/>
        </a:p>
      </dgm:t>
    </dgm:pt>
    <dgm:pt modelId="{7AD43B67-A7F5-4846-BF38-ED4C29486952}" type="sibTrans" cxnId="{CE3F228B-C440-40B6-8944-FCF548918352}">
      <dgm:prSet/>
      <dgm:spPr/>
      <dgm:t>
        <a:bodyPr/>
        <a:lstStyle/>
        <a:p>
          <a:endParaRPr lang="en-GB"/>
        </a:p>
      </dgm:t>
    </dgm:pt>
    <dgm:pt modelId="{23A9079E-1975-41DD-9FA6-DC013E7C26FE}" type="pres">
      <dgm:prSet presAssocID="{C6ECF5FE-3349-4CF0-A53A-D4470298ABF3}" presName="cycle" presStyleCnt="0">
        <dgm:presLayoutVars>
          <dgm:dir/>
          <dgm:resizeHandles val="exact"/>
        </dgm:presLayoutVars>
      </dgm:prSet>
      <dgm:spPr/>
      <dgm:t>
        <a:bodyPr/>
        <a:lstStyle/>
        <a:p>
          <a:endParaRPr lang="en-GB"/>
        </a:p>
      </dgm:t>
    </dgm:pt>
    <dgm:pt modelId="{5ADCD6E7-E01D-45D7-8998-E8968A6005CD}" type="pres">
      <dgm:prSet presAssocID="{663DEBAC-7634-4548-A6C2-869CD0E3AEA6}" presName="node" presStyleLbl="node1" presStyleIdx="0" presStyleCnt="3" custScaleX="61186" custScaleY="61186">
        <dgm:presLayoutVars>
          <dgm:bulletEnabled val="1"/>
        </dgm:presLayoutVars>
      </dgm:prSet>
      <dgm:spPr/>
      <dgm:t>
        <a:bodyPr/>
        <a:lstStyle/>
        <a:p>
          <a:endParaRPr lang="en-GB"/>
        </a:p>
      </dgm:t>
    </dgm:pt>
    <dgm:pt modelId="{97612975-9910-4C0B-8A30-9C17B0AA728F}" type="pres">
      <dgm:prSet presAssocID="{2372677F-68B5-4A1A-B64E-A8BECDB86C12}" presName="sibTrans" presStyleLbl="sibTrans2D1" presStyleIdx="0" presStyleCnt="3"/>
      <dgm:spPr/>
      <dgm:t>
        <a:bodyPr/>
        <a:lstStyle/>
        <a:p>
          <a:endParaRPr lang="en-GB"/>
        </a:p>
      </dgm:t>
    </dgm:pt>
    <dgm:pt modelId="{8F65872C-6CE5-4426-A530-1F76DC30396F}" type="pres">
      <dgm:prSet presAssocID="{2372677F-68B5-4A1A-B64E-A8BECDB86C12}" presName="connectorText" presStyleLbl="sibTrans2D1" presStyleIdx="0" presStyleCnt="3"/>
      <dgm:spPr/>
      <dgm:t>
        <a:bodyPr/>
        <a:lstStyle/>
        <a:p>
          <a:endParaRPr lang="en-GB"/>
        </a:p>
      </dgm:t>
    </dgm:pt>
    <dgm:pt modelId="{A245FF0E-A2FA-4582-AC3E-8A1A8D28CE2A}" type="pres">
      <dgm:prSet presAssocID="{8D954A0B-3A2B-4561-BB8A-C86A98114FED}" presName="node" presStyleLbl="node1" presStyleIdx="1" presStyleCnt="3" custScaleX="61186" custScaleY="61186">
        <dgm:presLayoutVars>
          <dgm:bulletEnabled val="1"/>
        </dgm:presLayoutVars>
      </dgm:prSet>
      <dgm:spPr/>
      <dgm:t>
        <a:bodyPr/>
        <a:lstStyle/>
        <a:p>
          <a:endParaRPr lang="en-GB"/>
        </a:p>
      </dgm:t>
    </dgm:pt>
    <dgm:pt modelId="{6D9C7FAC-017E-433D-964E-50D3A8914C69}" type="pres">
      <dgm:prSet presAssocID="{B1DADC92-5494-4679-B6FD-DA5CFF23DE75}" presName="sibTrans" presStyleLbl="sibTrans2D1" presStyleIdx="1" presStyleCnt="3"/>
      <dgm:spPr/>
      <dgm:t>
        <a:bodyPr/>
        <a:lstStyle/>
        <a:p>
          <a:endParaRPr lang="en-GB"/>
        </a:p>
      </dgm:t>
    </dgm:pt>
    <dgm:pt modelId="{DDD93024-5617-4A2B-9744-1FFAEC9F02E2}" type="pres">
      <dgm:prSet presAssocID="{B1DADC92-5494-4679-B6FD-DA5CFF23DE75}" presName="connectorText" presStyleLbl="sibTrans2D1" presStyleIdx="1" presStyleCnt="3"/>
      <dgm:spPr/>
      <dgm:t>
        <a:bodyPr/>
        <a:lstStyle/>
        <a:p>
          <a:endParaRPr lang="en-GB"/>
        </a:p>
      </dgm:t>
    </dgm:pt>
    <dgm:pt modelId="{80A34642-5594-401C-A1F0-A49856B84514}" type="pres">
      <dgm:prSet presAssocID="{B1191C48-67ED-4DEE-9C4D-3101BD382867}" presName="node" presStyleLbl="node1" presStyleIdx="2" presStyleCnt="3" custScaleX="61186" custScaleY="61186">
        <dgm:presLayoutVars>
          <dgm:bulletEnabled val="1"/>
        </dgm:presLayoutVars>
      </dgm:prSet>
      <dgm:spPr/>
      <dgm:t>
        <a:bodyPr/>
        <a:lstStyle/>
        <a:p>
          <a:endParaRPr lang="en-GB"/>
        </a:p>
      </dgm:t>
    </dgm:pt>
    <dgm:pt modelId="{5D7111CD-C691-4C6A-91FE-20BDB00BA6AE}" type="pres">
      <dgm:prSet presAssocID="{7AD43B67-A7F5-4846-BF38-ED4C29486952}" presName="sibTrans" presStyleLbl="sibTrans2D1" presStyleIdx="2" presStyleCnt="3"/>
      <dgm:spPr/>
      <dgm:t>
        <a:bodyPr/>
        <a:lstStyle/>
        <a:p>
          <a:endParaRPr lang="en-GB"/>
        </a:p>
      </dgm:t>
    </dgm:pt>
    <dgm:pt modelId="{CB36C2C3-1F09-4FFC-BC24-F2AB2D2AE108}" type="pres">
      <dgm:prSet presAssocID="{7AD43B67-A7F5-4846-BF38-ED4C29486952}" presName="connectorText" presStyleLbl="sibTrans2D1" presStyleIdx="2" presStyleCnt="3"/>
      <dgm:spPr/>
      <dgm:t>
        <a:bodyPr/>
        <a:lstStyle/>
        <a:p>
          <a:endParaRPr lang="en-GB"/>
        </a:p>
      </dgm:t>
    </dgm:pt>
  </dgm:ptLst>
  <dgm:cxnLst>
    <dgm:cxn modelId="{CE3F228B-C440-40B6-8944-FCF548918352}" srcId="{C6ECF5FE-3349-4CF0-A53A-D4470298ABF3}" destId="{B1191C48-67ED-4DEE-9C4D-3101BD382867}" srcOrd="2" destOrd="0" parTransId="{B707663A-1D5A-4059-B403-F4B07BA18974}" sibTransId="{7AD43B67-A7F5-4846-BF38-ED4C29486952}"/>
    <dgm:cxn modelId="{0DA88DEE-4D42-4D10-882A-91A51D82195E}" type="presOf" srcId="{2372677F-68B5-4A1A-B64E-A8BECDB86C12}" destId="{8F65872C-6CE5-4426-A530-1F76DC30396F}" srcOrd="1" destOrd="0" presId="urn:microsoft.com/office/officeart/2005/8/layout/cycle2"/>
    <dgm:cxn modelId="{2F249AF7-1482-4C0E-9C05-01858CD63D36}" type="presOf" srcId="{C6ECF5FE-3349-4CF0-A53A-D4470298ABF3}" destId="{23A9079E-1975-41DD-9FA6-DC013E7C26FE}" srcOrd="0" destOrd="0" presId="urn:microsoft.com/office/officeart/2005/8/layout/cycle2"/>
    <dgm:cxn modelId="{D19E1942-AEC1-446C-A422-1454B8277C7D}" type="presOf" srcId="{7AD43B67-A7F5-4846-BF38-ED4C29486952}" destId="{CB36C2C3-1F09-4FFC-BC24-F2AB2D2AE108}" srcOrd="1" destOrd="0" presId="urn:microsoft.com/office/officeart/2005/8/layout/cycle2"/>
    <dgm:cxn modelId="{82B2CD91-B8AF-4D60-9EA8-2A35F2A4DDB3}" type="presOf" srcId="{B1DADC92-5494-4679-B6FD-DA5CFF23DE75}" destId="{6D9C7FAC-017E-433D-964E-50D3A8914C69}" srcOrd="0" destOrd="0" presId="urn:microsoft.com/office/officeart/2005/8/layout/cycle2"/>
    <dgm:cxn modelId="{57FFC276-A3B4-447A-8FDA-2B99AB0AB91A}" srcId="{C6ECF5FE-3349-4CF0-A53A-D4470298ABF3}" destId="{8D954A0B-3A2B-4561-BB8A-C86A98114FED}" srcOrd="1" destOrd="0" parTransId="{D4415237-1B30-4A5A-873B-9057FEB602ED}" sibTransId="{B1DADC92-5494-4679-B6FD-DA5CFF23DE75}"/>
    <dgm:cxn modelId="{5258A3D3-4284-497A-9C20-680D787C58DE}" type="presOf" srcId="{8D954A0B-3A2B-4561-BB8A-C86A98114FED}" destId="{A245FF0E-A2FA-4582-AC3E-8A1A8D28CE2A}" srcOrd="0" destOrd="0" presId="urn:microsoft.com/office/officeart/2005/8/layout/cycle2"/>
    <dgm:cxn modelId="{F215B349-FF1C-4FDE-8872-CBE488B5C07C}" type="presOf" srcId="{B1DADC92-5494-4679-B6FD-DA5CFF23DE75}" destId="{DDD93024-5617-4A2B-9744-1FFAEC9F02E2}" srcOrd="1" destOrd="0" presId="urn:microsoft.com/office/officeart/2005/8/layout/cycle2"/>
    <dgm:cxn modelId="{D7524020-F66C-4F94-9898-34C28A51DA99}" type="presOf" srcId="{663DEBAC-7634-4548-A6C2-869CD0E3AEA6}" destId="{5ADCD6E7-E01D-45D7-8998-E8968A6005CD}" srcOrd="0" destOrd="0" presId="urn:microsoft.com/office/officeart/2005/8/layout/cycle2"/>
    <dgm:cxn modelId="{678397C9-1A20-4349-B8AA-AACDE266A3C1}" srcId="{C6ECF5FE-3349-4CF0-A53A-D4470298ABF3}" destId="{663DEBAC-7634-4548-A6C2-869CD0E3AEA6}" srcOrd="0" destOrd="0" parTransId="{1A3C273B-9F5B-409A-BF68-E521F5855965}" sibTransId="{2372677F-68B5-4A1A-B64E-A8BECDB86C12}"/>
    <dgm:cxn modelId="{20E8B13B-BB35-4BF7-B1E1-06137FF731D2}" type="presOf" srcId="{2372677F-68B5-4A1A-B64E-A8BECDB86C12}" destId="{97612975-9910-4C0B-8A30-9C17B0AA728F}" srcOrd="0" destOrd="0" presId="urn:microsoft.com/office/officeart/2005/8/layout/cycle2"/>
    <dgm:cxn modelId="{C0708665-C76A-49A0-A5F8-57C152FA2502}" type="presOf" srcId="{B1191C48-67ED-4DEE-9C4D-3101BD382867}" destId="{80A34642-5594-401C-A1F0-A49856B84514}" srcOrd="0" destOrd="0" presId="urn:microsoft.com/office/officeart/2005/8/layout/cycle2"/>
    <dgm:cxn modelId="{87FFE5D8-310D-46D7-9323-F8518621E899}" type="presOf" srcId="{7AD43B67-A7F5-4846-BF38-ED4C29486952}" destId="{5D7111CD-C691-4C6A-91FE-20BDB00BA6AE}" srcOrd="0" destOrd="0" presId="urn:microsoft.com/office/officeart/2005/8/layout/cycle2"/>
    <dgm:cxn modelId="{4F95F059-9D4B-4331-A06E-B3535DA7CC41}" type="presParOf" srcId="{23A9079E-1975-41DD-9FA6-DC013E7C26FE}" destId="{5ADCD6E7-E01D-45D7-8998-E8968A6005CD}" srcOrd="0" destOrd="0" presId="urn:microsoft.com/office/officeart/2005/8/layout/cycle2"/>
    <dgm:cxn modelId="{F953BD2D-DEB4-40E1-9988-E19E24D72B3D}" type="presParOf" srcId="{23A9079E-1975-41DD-9FA6-DC013E7C26FE}" destId="{97612975-9910-4C0B-8A30-9C17B0AA728F}" srcOrd="1" destOrd="0" presId="urn:microsoft.com/office/officeart/2005/8/layout/cycle2"/>
    <dgm:cxn modelId="{0CEA3751-757D-4048-A123-1D6A8A1D8658}" type="presParOf" srcId="{97612975-9910-4C0B-8A30-9C17B0AA728F}" destId="{8F65872C-6CE5-4426-A530-1F76DC30396F}" srcOrd="0" destOrd="0" presId="urn:microsoft.com/office/officeart/2005/8/layout/cycle2"/>
    <dgm:cxn modelId="{866D3C05-BC0A-4C41-9F39-52F9DC0A121F}" type="presParOf" srcId="{23A9079E-1975-41DD-9FA6-DC013E7C26FE}" destId="{A245FF0E-A2FA-4582-AC3E-8A1A8D28CE2A}" srcOrd="2" destOrd="0" presId="urn:microsoft.com/office/officeart/2005/8/layout/cycle2"/>
    <dgm:cxn modelId="{1D31209F-44E5-45DA-99CE-80DF5FB687A4}" type="presParOf" srcId="{23A9079E-1975-41DD-9FA6-DC013E7C26FE}" destId="{6D9C7FAC-017E-433D-964E-50D3A8914C69}" srcOrd="3" destOrd="0" presId="urn:microsoft.com/office/officeart/2005/8/layout/cycle2"/>
    <dgm:cxn modelId="{FB813AC7-6946-46DC-9181-D84C356F62CC}" type="presParOf" srcId="{6D9C7FAC-017E-433D-964E-50D3A8914C69}" destId="{DDD93024-5617-4A2B-9744-1FFAEC9F02E2}" srcOrd="0" destOrd="0" presId="urn:microsoft.com/office/officeart/2005/8/layout/cycle2"/>
    <dgm:cxn modelId="{C3123C6E-FC17-46D1-A6A5-FDDF67D71485}" type="presParOf" srcId="{23A9079E-1975-41DD-9FA6-DC013E7C26FE}" destId="{80A34642-5594-401C-A1F0-A49856B84514}" srcOrd="4" destOrd="0" presId="urn:microsoft.com/office/officeart/2005/8/layout/cycle2"/>
    <dgm:cxn modelId="{57109FE1-2F4F-499A-86A2-AF4DD1ACD945}" type="presParOf" srcId="{23A9079E-1975-41DD-9FA6-DC013E7C26FE}" destId="{5D7111CD-C691-4C6A-91FE-20BDB00BA6AE}" srcOrd="5" destOrd="0" presId="urn:microsoft.com/office/officeart/2005/8/layout/cycle2"/>
    <dgm:cxn modelId="{32ABD3F3-E298-47BE-BDC8-F2B612DBA561}" type="presParOf" srcId="{5D7111CD-C691-4C6A-91FE-20BDB00BA6AE}" destId="{CB36C2C3-1F09-4FFC-BC24-F2AB2D2AE10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CD6E7-E01D-45D7-8998-E8968A6005CD}">
      <dsp:nvSpPr>
        <dsp:cNvPr id="0" name=""/>
        <dsp:cNvSpPr/>
      </dsp:nvSpPr>
      <dsp:spPr>
        <a:xfrm>
          <a:off x="882736" y="195208"/>
          <a:ext cx="410049" cy="4100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B</a:t>
          </a:r>
          <a:endParaRPr lang="en-GB" sz="1800" kern="1200" dirty="0"/>
        </a:p>
      </dsp:txBody>
      <dsp:txXfrm>
        <a:off x="942786" y="255258"/>
        <a:ext cx="289949" cy="289949"/>
      </dsp:txXfrm>
    </dsp:sp>
    <dsp:sp modelId="{97612975-9910-4C0B-8A30-9C17B0AA728F}">
      <dsp:nvSpPr>
        <dsp:cNvPr id="0" name=""/>
        <dsp:cNvSpPr/>
      </dsp:nvSpPr>
      <dsp:spPr>
        <a:xfrm rot="3600000">
          <a:off x="1176845" y="715380"/>
          <a:ext cx="316319" cy="2261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193809" y="731234"/>
        <a:ext cx="248465" cy="135709"/>
      </dsp:txXfrm>
    </dsp:sp>
    <dsp:sp modelId="{A245FF0E-A2FA-4582-AC3E-8A1A8D28CE2A}">
      <dsp:nvSpPr>
        <dsp:cNvPr id="0" name=""/>
        <dsp:cNvSpPr/>
      </dsp:nvSpPr>
      <dsp:spPr>
        <a:xfrm>
          <a:off x="1386175" y="1067191"/>
          <a:ext cx="410049" cy="4100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C</a:t>
          </a:r>
          <a:endParaRPr lang="en-GB" sz="1800" kern="1200" dirty="0"/>
        </a:p>
      </dsp:txBody>
      <dsp:txXfrm>
        <a:off x="1446225" y="1127241"/>
        <a:ext cx="289949" cy="289949"/>
      </dsp:txXfrm>
    </dsp:sp>
    <dsp:sp modelId="{6D9C7FAC-017E-433D-964E-50D3A8914C69}">
      <dsp:nvSpPr>
        <dsp:cNvPr id="0" name=""/>
        <dsp:cNvSpPr/>
      </dsp:nvSpPr>
      <dsp:spPr>
        <a:xfrm rot="10800000">
          <a:off x="938554" y="1159125"/>
          <a:ext cx="316319" cy="2261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1006408" y="1204361"/>
        <a:ext cx="248465" cy="135709"/>
      </dsp:txXfrm>
    </dsp:sp>
    <dsp:sp modelId="{80A34642-5594-401C-A1F0-A49856B84514}">
      <dsp:nvSpPr>
        <dsp:cNvPr id="0" name=""/>
        <dsp:cNvSpPr/>
      </dsp:nvSpPr>
      <dsp:spPr>
        <a:xfrm>
          <a:off x="379297" y="1067191"/>
          <a:ext cx="410049" cy="4100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a:t>
          </a:r>
          <a:endParaRPr lang="en-GB" sz="1800" kern="1200" dirty="0"/>
        </a:p>
      </dsp:txBody>
      <dsp:txXfrm>
        <a:off x="439347" y="1127241"/>
        <a:ext cx="289949" cy="289949"/>
      </dsp:txXfrm>
    </dsp:sp>
    <dsp:sp modelId="{5D7111CD-C691-4C6A-91FE-20BDB00BA6AE}">
      <dsp:nvSpPr>
        <dsp:cNvPr id="0" name=""/>
        <dsp:cNvSpPr/>
      </dsp:nvSpPr>
      <dsp:spPr>
        <a:xfrm rot="18000000">
          <a:off x="673405" y="730886"/>
          <a:ext cx="316319" cy="2261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690369" y="805504"/>
        <a:ext cx="248465" cy="1357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custDataLst>
              <p:tags r:id="rId2"/>
            </p:custDataLst>
          </p:nvPr>
        </p:nvSpPr>
        <p:spPr bwMode="auto">
          <a:xfrm>
            <a:off x="0" y="0"/>
            <a:ext cx="6797675"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lgn="ctr">
              <a:defRPr/>
            </a:pPr>
            <a:r>
              <a:rPr lang="en-US" sz="900" b="1" smtClean="0">
                <a:solidFill>
                  <a:srgbClr val="0000FF"/>
                </a:solidFill>
                <a:latin typeface="Arial"/>
              </a:rPr>
              <a:t>OFFICIAL USE</a:t>
            </a:r>
            <a:r>
              <a:rPr lang="en-US" sz="900" b="1" smtClean="0">
                <a:solidFill>
                  <a:srgbClr val="000000"/>
                </a:solidFill>
                <a:latin typeface="Arial"/>
              </a:rPr>
              <a:t> </a:t>
            </a:r>
            <a:endParaRPr lang="en-US" sz="900" b="1">
              <a:solidFill>
                <a:srgbClr val="000000"/>
              </a:solidFill>
              <a:latin typeface="Arial"/>
            </a:endParaRPr>
          </a:p>
        </p:txBody>
      </p:sp>
      <p:sp>
        <p:nvSpPr>
          <p:cNvPr id="6147"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endParaRPr lang="en-US"/>
          </a:p>
        </p:txBody>
      </p:sp>
      <p:sp>
        <p:nvSpPr>
          <p:cNvPr id="6148" name="Rectangle 4"/>
          <p:cNvSpPr>
            <a:spLocks noGrp="1" noChangeArrowheads="1"/>
          </p:cNvSpPr>
          <p:nvPr>
            <p:ph type="ftr" sz="quarter" idx="2"/>
            <p:custDataLst>
              <p:tags r:id="rId3"/>
            </p:custDataLst>
          </p:nvPr>
        </p:nvSpPr>
        <p:spPr bwMode="auto">
          <a:xfrm>
            <a:off x="0" y="9428584"/>
            <a:ext cx="6797675"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lgn="ctr">
              <a:defRPr/>
            </a:pPr>
            <a:r>
              <a:rPr lang="en-US" sz="900" b="1" smtClean="0">
                <a:solidFill>
                  <a:srgbClr val="0000FF"/>
                </a:solidFill>
                <a:latin typeface="Arial"/>
              </a:rPr>
              <a:t>OFFICIAL USE</a:t>
            </a:r>
            <a:r>
              <a:rPr lang="en-US" sz="900" b="1" smtClean="0">
                <a:solidFill>
                  <a:srgbClr val="000000"/>
                </a:solidFill>
                <a:latin typeface="Arial"/>
              </a:rPr>
              <a:t> </a:t>
            </a:r>
            <a:endParaRPr lang="en-US" sz="900" b="1">
              <a:solidFill>
                <a:srgbClr val="000000"/>
              </a:solidFill>
              <a:latin typeface="Arial"/>
            </a:endParaRPr>
          </a:p>
        </p:txBody>
      </p:sp>
      <p:sp>
        <p:nvSpPr>
          <p:cNvPr id="6149"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fld id="{53D67092-2CC6-4AB3-BFE7-11F156D14D10}" type="slidenum">
              <a:rPr lang="en-GB"/>
              <a:pPr>
                <a:defRPr/>
              </a:pPr>
              <a:t>‹#›</a:t>
            </a:fld>
            <a:endParaRPr lang="en-GB"/>
          </a:p>
        </p:txBody>
      </p:sp>
    </p:spTree>
    <p:extLst>
      <p:ext uri="{BB962C8B-B14F-4D97-AF65-F5344CB8AC3E}">
        <p14:creationId xmlns:p14="http://schemas.microsoft.com/office/powerpoint/2010/main" val="217657979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custDataLst>
              <p:tags r:id="rId2"/>
            </p:custDataLst>
          </p:nvPr>
        </p:nvSpPr>
        <p:spPr bwMode="auto">
          <a:xfrm>
            <a:off x="0" y="0"/>
            <a:ext cx="6797675"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sz="900" b="1" i="0" u="none">
                <a:solidFill>
                  <a:srgbClr val="0000FF"/>
                </a:solidFill>
                <a:latin typeface="Arial"/>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5123"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custDataLst>
              <p:tags r:id="rId3"/>
            </p:custDataLst>
          </p:nvPr>
        </p:nvSpPr>
        <p:spPr bwMode="auto">
          <a:xfrm>
            <a:off x="0" y="9428584"/>
            <a:ext cx="6797675"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sz="900" b="1" i="0" u="none">
                <a:solidFill>
                  <a:srgbClr val="0000FF"/>
                </a:solidFill>
                <a:latin typeface="Arial"/>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5127"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fld id="{D27840F8-0624-4E4B-9AD0-E0F2AE8DEA3B}" type="slidenum">
              <a:rPr lang="en-GB"/>
              <a:pPr>
                <a:defRPr/>
              </a:pPr>
              <a:t>‹#›</a:t>
            </a:fld>
            <a:endParaRPr lang="en-GB"/>
          </a:p>
        </p:txBody>
      </p:sp>
    </p:spTree>
    <p:extLst>
      <p:ext uri="{BB962C8B-B14F-4D97-AF65-F5344CB8AC3E}">
        <p14:creationId xmlns:p14="http://schemas.microsoft.com/office/powerpoint/2010/main" val="171436032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a:t>
            </a:fld>
            <a:endParaRPr lang="en-GB"/>
          </a:p>
        </p:txBody>
      </p:sp>
    </p:spTree>
    <p:extLst>
      <p:ext uri="{BB962C8B-B14F-4D97-AF65-F5344CB8AC3E}">
        <p14:creationId xmlns:p14="http://schemas.microsoft.com/office/powerpoint/2010/main" val="413136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11</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12</a:t>
            </a:fld>
            <a:endParaRPr lang="en-GB"/>
          </a:p>
        </p:txBody>
      </p:sp>
    </p:spTree>
    <p:extLst>
      <p:ext uri="{BB962C8B-B14F-4D97-AF65-F5344CB8AC3E}">
        <p14:creationId xmlns:p14="http://schemas.microsoft.com/office/powerpoint/2010/main" val="129118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size</a:t>
            </a:r>
            <a:r>
              <a:rPr lang="en-GB" baseline="0" dirty="0" smtClean="0"/>
              <a:t> of transactions</a:t>
            </a:r>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13</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14</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15</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16</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17</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pPr/>
              <a:t>18</a:t>
            </a:fld>
            <a:endParaRPr lang="en-GB" dirty="0"/>
          </a:p>
        </p:txBody>
      </p:sp>
    </p:spTree>
    <p:extLst>
      <p:ext uri="{BB962C8B-B14F-4D97-AF65-F5344CB8AC3E}">
        <p14:creationId xmlns:p14="http://schemas.microsoft.com/office/powerpoint/2010/main" val="61750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19</a:t>
            </a:fld>
            <a:endParaRPr lang="en-GB"/>
          </a:p>
        </p:txBody>
      </p:sp>
    </p:spTree>
    <p:extLst>
      <p:ext uri="{BB962C8B-B14F-4D97-AF65-F5344CB8AC3E}">
        <p14:creationId xmlns:p14="http://schemas.microsoft.com/office/powerpoint/2010/main" val="276460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t>2</a:t>
            </a:fld>
            <a:endParaRPr lang="en-GB"/>
          </a:p>
        </p:txBody>
      </p:sp>
    </p:spTree>
    <p:extLst>
      <p:ext uri="{BB962C8B-B14F-4D97-AF65-F5344CB8AC3E}">
        <p14:creationId xmlns:p14="http://schemas.microsoft.com/office/powerpoint/2010/main" val="61750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20</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21</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22</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a:t>
            </a:r>
            <a:r>
              <a:rPr lang="en-GB" baseline="0" dirty="0" smtClean="0"/>
              <a:t> settlement fund for T+2</a:t>
            </a:r>
          </a:p>
          <a:p>
            <a:endParaRPr lang="en-GB" baseline="0" dirty="0" smtClean="0"/>
          </a:p>
          <a:p>
            <a:r>
              <a:rPr lang="en-GB" baseline="0" dirty="0" smtClean="0"/>
              <a:t>We have seen chain failure increase</a:t>
            </a:r>
          </a:p>
          <a:p>
            <a:endParaRPr lang="en-GB"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539B"/>
                </a:solidFill>
              </a:rPr>
              <a:t>settlement failure risk becoming as important as credit and liquidity</a:t>
            </a:r>
            <a:r>
              <a:rPr lang="en-GB" sz="1200" baseline="0" dirty="0" smtClean="0">
                <a:solidFill>
                  <a:srgbClr val="00539B"/>
                </a:solidFill>
              </a:rPr>
              <a:t> risk</a:t>
            </a:r>
            <a:endParaRPr lang="en-GB" sz="1200" dirty="0" smtClean="0">
              <a:solidFill>
                <a:srgbClr val="00539B"/>
              </a:solidFill>
            </a:endParaRPr>
          </a:p>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23</a:t>
            </a:fld>
            <a:endParaRPr lang="en-GB"/>
          </a:p>
        </p:txBody>
      </p:sp>
    </p:spTree>
    <p:extLst>
      <p:ext uri="{BB962C8B-B14F-4D97-AF65-F5344CB8AC3E}">
        <p14:creationId xmlns:p14="http://schemas.microsoft.com/office/powerpoint/2010/main" val="3688020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24</a:t>
            </a:fld>
            <a:endParaRPr lang="en-GB" dirty="0"/>
          </a:p>
        </p:txBody>
      </p:sp>
    </p:spTree>
    <p:extLst>
      <p:ext uri="{BB962C8B-B14F-4D97-AF65-F5344CB8AC3E}">
        <p14:creationId xmlns:p14="http://schemas.microsoft.com/office/powerpoint/2010/main" val="364678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25</a:t>
            </a:fld>
            <a:endParaRPr lang="en-GB"/>
          </a:p>
        </p:txBody>
      </p:sp>
    </p:spTree>
    <p:extLst>
      <p:ext uri="{BB962C8B-B14F-4D97-AF65-F5344CB8AC3E}">
        <p14:creationId xmlns:p14="http://schemas.microsoft.com/office/powerpoint/2010/main" val="514291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26</a:t>
            </a:fld>
            <a:endParaRPr lang="en-GB"/>
          </a:p>
        </p:txBody>
      </p:sp>
    </p:spTree>
    <p:extLst>
      <p:ext uri="{BB962C8B-B14F-4D97-AF65-F5344CB8AC3E}">
        <p14:creationId xmlns:p14="http://schemas.microsoft.com/office/powerpoint/2010/main" val="2687558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27</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28</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29</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30</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31</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32</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33</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34</a:t>
            </a:fld>
            <a:endParaRPr lang="en-GB" dirty="0"/>
          </a:p>
        </p:txBody>
      </p:sp>
    </p:spTree>
    <p:extLst>
      <p:ext uri="{BB962C8B-B14F-4D97-AF65-F5344CB8AC3E}">
        <p14:creationId xmlns:p14="http://schemas.microsoft.com/office/powerpoint/2010/main" val="51646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t>35</a:t>
            </a:fld>
            <a:endParaRPr lang="en-GB"/>
          </a:p>
        </p:txBody>
      </p:sp>
    </p:spTree>
    <p:extLst>
      <p:ext uri="{BB962C8B-B14F-4D97-AF65-F5344CB8AC3E}">
        <p14:creationId xmlns:p14="http://schemas.microsoft.com/office/powerpoint/2010/main" val="4039939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066D16A1-9426-4CAC-8FD2-05A28A85CA68}" type="slidenum">
              <a:rPr lang="en-GB" smtClean="0"/>
              <a:t>36</a:t>
            </a:fld>
            <a:endParaRPr lang="en-GB"/>
          </a:p>
        </p:txBody>
      </p:sp>
    </p:spTree>
    <p:extLst>
      <p:ext uri="{BB962C8B-B14F-4D97-AF65-F5344CB8AC3E}">
        <p14:creationId xmlns:p14="http://schemas.microsoft.com/office/powerpoint/2010/main" val="403993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Arial" pitchFamily="-16" charset="0"/>
                <a:cs typeface="Arial" charset="0"/>
              </a:rPr>
              <a:t>March 2017 - The reform of SONIA - Consultation feedback and the design of SONIA</a:t>
            </a:r>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37</a:t>
            </a:fld>
            <a:endParaRPr lang="en-GB"/>
          </a:p>
        </p:txBody>
      </p:sp>
    </p:spTree>
    <p:extLst>
      <p:ext uri="{BB962C8B-B14F-4D97-AF65-F5344CB8AC3E}">
        <p14:creationId xmlns:p14="http://schemas.microsoft.com/office/powerpoint/2010/main" val="292529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a:t>
            </a:r>
            <a:r>
              <a:rPr lang="en-GB" baseline="0" dirty="0" smtClean="0"/>
              <a:t> to consultation paper: </a:t>
            </a:r>
          </a:p>
          <a:p>
            <a:r>
              <a:rPr lang="en-GB" dirty="0" smtClean="0"/>
              <a:t>https://www.ecb.europa.eu/paym/pdf/cons/euro_risk-free_rates/consultation_details_201806.en.pdf</a:t>
            </a:r>
          </a:p>
          <a:p>
            <a:endParaRPr lang="en-GB" dirty="0"/>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38</a:t>
            </a:fld>
            <a:endParaRPr lang="en-GB"/>
          </a:p>
        </p:txBody>
      </p:sp>
    </p:spTree>
    <p:extLst>
      <p:ext uri="{BB962C8B-B14F-4D97-AF65-F5344CB8AC3E}">
        <p14:creationId xmlns:p14="http://schemas.microsoft.com/office/powerpoint/2010/main" val="1710367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80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8242"/>
            <a:ext cx="6797675" cy="496809"/>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39</a:t>
            </a:fld>
            <a:endParaRPr lang="en-GB" dirty="0"/>
          </a:p>
        </p:txBody>
      </p:sp>
    </p:spTree>
    <p:extLst>
      <p:ext uri="{BB962C8B-B14F-4D97-AF65-F5344CB8AC3E}">
        <p14:creationId xmlns:p14="http://schemas.microsoft.com/office/powerpoint/2010/main" val="206669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4</a:t>
            </a:fld>
            <a:endParaRPr lang="en-GB"/>
          </a:p>
        </p:txBody>
      </p:sp>
    </p:spTree>
    <p:extLst>
      <p:ext uri="{BB962C8B-B14F-4D97-AF65-F5344CB8AC3E}">
        <p14:creationId xmlns:p14="http://schemas.microsoft.com/office/powerpoint/2010/main" val="278714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5</a:t>
            </a:fld>
            <a:endParaRPr lang="en-GB"/>
          </a:p>
        </p:txBody>
      </p:sp>
    </p:spTree>
    <p:extLst>
      <p:ext uri="{BB962C8B-B14F-4D97-AF65-F5344CB8AC3E}">
        <p14:creationId xmlns:p14="http://schemas.microsoft.com/office/powerpoint/2010/main" val="239885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6</a:t>
            </a:fld>
            <a:endParaRPr lang="en-GB"/>
          </a:p>
        </p:txBody>
      </p:sp>
    </p:spTree>
    <p:extLst>
      <p:ext uri="{BB962C8B-B14F-4D97-AF65-F5344CB8AC3E}">
        <p14:creationId xmlns:p14="http://schemas.microsoft.com/office/powerpoint/2010/main" val="424447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7</a:t>
            </a:fld>
            <a:endParaRPr lang="en-GB"/>
          </a:p>
        </p:txBody>
      </p:sp>
    </p:spTree>
    <p:extLst>
      <p:ext uri="{BB962C8B-B14F-4D97-AF65-F5344CB8AC3E}">
        <p14:creationId xmlns:p14="http://schemas.microsoft.com/office/powerpoint/2010/main" val="101195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8</a:t>
            </a:fld>
            <a:endParaRPr lang="en-GB"/>
          </a:p>
        </p:txBody>
      </p:sp>
    </p:spTree>
    <p:extLst>
      <p:ext uri="{BB962C8B-B14F-4D97-AF65-F5344CB8AC3E}">
        <p14:creationId xmlns:p14="http://schemas.microsoft.com/office/powerpoint/2010/main" val="196495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428584"/>
            <a:ext cx="6797675" cy="496332"/>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9</a:t>
            </a:fld>
            <a:endParaRPr lang="en-GB"/>
          </a:p>
        </p:txBody>
      </p:sp>
    </p:spTree>
    <p:extLst>
      <p:ext uri="{BB962C8B-B14F-4D97-AF65-F5344CB8AC3E}">
        <p14:creationId xmlns:p14="http://schemas.microsoft.com/office/powerpoint/2010/main" val="1747928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8" name="Text Placeholder 7" descr="First level - paragraph text&#10;Second level - bullet 1&#10;Third level - bullet 2&#10;&#10;No more than 100 words per slide" title="Main body text"/>
          <p:cNvSpPr>
            <a:spLocks noGrp="1"/>
          </p:cNvSpPr>
          <p:nvPr>
            <p:ph type="body" sz="quarter" idx="13"/>
          </p:nvPr>
        </p:nvSpPr>
        <p:spPr>
          <a:xfrm>
            <a:off x="720725" y="1080000"/>
            <a:ext cx="7560000" cy="4860000"/>
          </a:xfrm>
        </p:spPr>
        <p:txBody>
          <a:bodyPr/>
          <a:lstStyle>
            <a:lvl1pPr>
              <a:spcBef>
                <a:spcPts val="1200"/>
              </a:spcBef>
              <a:defRPr/>
            </a:lvl1pPr>
            <a:lvl2pPr marL="360000" indent="-360000">
              <a:spcBef>
                <a:spcPts val="300"/>
              </a:spcBef>
              <a:spcAft>
                <a:spcPts val="300"/>
              </a:spcAft>
              <a:defRPr/>
            </a:lvl2pPr>
            <a:lvl3pPr marL="720000" indent="-360000">
              <a:spcBef>
                <a:spcPts val="300"/>
              </a:spcBef>
              <a:spcAft>
                <a:spcPts val="300"/>
              </a:spcAft>
              <a:defRPr/>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1CF8C425-B143-478C-B6E8-0604A6F5C007}" type="datetime3">
              <a:rPr lang="en-GB" smtClean="0"/>
              <a:t>2 September, 2020</a:t>
            </a:fld>
            <a:endParaRPr lang="en-GB" dirty="0"/>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97548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F0F55C3E-175C-4F17-B3BA-F4B29B1FCAC0}" type="slidenum">
              <a:rPr lang="en-GB"/>
              <a:pPr>
                <a:defRPr/>
              </a:pPr>
              <a:t>‹#›</a:t>
            </a:fld>
            <a:endParaRPr lang="en-GB"/>
          </a:p>
        </p:txBody>
      </p:sp>
    </p:spTree>
    <p:extLst>
      <p:ext uri="{BB962C8B-B14F-4D97-AF65-F5344CB8AC3E}">
        <p14:creationId xmlns:p14="http://schemas.microsoft.com/office/powerpoint/2010/main" val="147050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3058228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2 September,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378135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 September, 2020</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0974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prstGeom prst="rect">
            <a:avLst/>
          </a:prstGeo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3D93A9-2BCE-4DE2-B6A6-6B4C14AA4ABD}" type="datetime3">
              <a:rPr lang="en-GB" smtClean="0"/>
              <a:t>2 September, 2020</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a:p>
        </p:txBody>
      </p:sp>
      <p:sp>
        <p:nvSpPr>
          <p:cNvPr id="5" name="Slide Number Placeholder 4"/>
          <p:cNvSpPr>
            <a:spLocks noGrp="1"/>
          </p:cNvSpPr>
          <p:nvPr>
            <p:ph type="sldNum" sz="quarter" idx="12"/>
          </p:nvPr>
        </p:nvSpPr>
        <p:spPr/>
        <p:txBody>
          <a:bodyPr/>
          <a:lstStyle/>
          <a:p>
            <a:fld id="{FA83B8D6-F8CB-465E-A3F9-C0CB9076341A}" type="slidenum">
              <a:rPr lang="en-GB" smtClean="0"/>
              <a:t>‹#›</a:t>
            </a:fld>
            <a:endParaRPr lang="en-GB"/>
          </a:p>
        </p:txBody>
      </p:sp>
    </p:spTree>
    <p:extLst>
      <p:ext uri="{BB962C8B-B14F-4D97-AF65-F5344CB8AC3E}">
        <p14:creationId xmlns:p14="http://schemas.microsoft.com/office/powerpoint/2010/main" val="144223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20000" y="1079999"/>
            <a:ext cx="7560000" cy="48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F0F55C3E-175C-4F17-B3BA-F4B29B1FCAC0}" type="slidenum">
              <a:rPr lang="en-GB"/>
              <a:pPr>
                <a:defRPr/>
              </a:pPr>
              <a:t>‹#›</a:t>
            </a:fld>
            <a:endParaRPr lang="en-GB"/>
          </a:p>
        </p:txBody>
      </p:sp>
    </p:spTree>
    <p:extLst>
      <p:ext uri="{BB962C8B-B14F-4D97-AF65-F5344CB8AC3E}">
        <p14:creationId xmlns:p14="http://schemas.microsoft.com/office/powerpoint/2010/main" val="147050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8" name="Text Placeholder 7" descr="First level - paragraph text&#10;Second level - bullet 1&#10;Third level - bullet 2&#10;&#10;No more than 100 words per slide" title="Main body text"/>
          <p:cNvSpPr>
            <a:spLocks noGrp="1"/>
          </p:cNvSpPr>
          <p:nvPr>
            <p:ph type="body" sz="quarter" idx="13"/>
          </p:nvPr>
        </p:nvSpPr>
        <p:spPr>
          <a:xfrm>
            <a:off x="720725" y="1080000"/>
            <a:ext cx="7560000" cy="4860000"/>
          </a:xfrm>
          <a:prstGeom prst="rect">
            <a:avLst/>
          </a:prstGeom>
        </p:spPr>
        <p:txBody>
          <a:bodyPr/>
          <a:lstStyle>
            <a:lvl1pPr>
              <a:spcBef>
                <a:spcPts val="1200"/>
              </a:spcBef>
              <a:defRPr/>
            </a:lvl1pPr>
            <a:lvl2pPr marL="360000" indent="-360000">
              <a:spcBef>
                <a:spcPts val="300"/>
              </a:spcBef>
              <a:spcAft>
                <a:spcPts val="300"/>
              </a:spcAft>
              <a:defRPr/>
            </a:lvl2pPr>
            <a:lvl3pPr marL="720000" indent="-360000">
              <a:spcBef>
                <a:spcPts val="300"/>
              </a:spcBef>
              <a:spcAft>
                <a:spcPts val="300"/>
              </a:spcAft>
              <a:defRPr/>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1CF8C425-B143-478C-B6E8-0604A6F5C007}" type="datetime3">
              <a:rPr lang="en-GB" smtClean="0"/>
              <a:t>2 September, 2020</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975485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descr="First level - paragraph text&#10;Second level - bullet 1&#10;Third level - bullet 2&#10;&#10;Two column layout to allow comparison&#10;No more than 100 words per slide" title="Two column"/>
          <p:cNvSpPr>
            <a:spLocks noGrp="1"/>
          </p:cNvSpPr>
          <p:nvPr>
            <p:ph type="body" sz="quarter" idx="13"/>
          </p:nvPr>
        </p:nvSpPr>
        <p:spPr>
          <a:xfrm>
            <a:off x="720725" y="1080000"/>
            <a:ext cx="7560000" cy="4860000"/>
          </a:xfrm>
          <a:prstGeom prst="rect">
            <a:avLst/>
          </a:prstGeom>
        </p:spPr>
        <p:txBody>
          <a:bodyPr numCol="2" spcCol="360000">
            <a:normAutofit/>
          </a:bodyPr>
          <a:lstStyle>
            <a:lvl1pPr marL="0" indent="0">
              <a:lnSpc>
                <a:spcPts val="2400"/>
              </a:lnSpc>
              <a:spcBef>
                <a:spcPts val="300"/>
              </a:spcBef>
              <a:spcAft>
                <a:spcPts val="300"/>
              </a:spcAft>
              <a:buNone/>
              <a:defRPr sz="2000"/>
            </a:lvl1pPr>
            <a:lvl2pPr marL="360000" indent="-360000">
              <a:spcBef>
                <a:spcPts val="300"/>
              </a:spcBef>
              <a:spcAft>
                <a:spcPts val="300"/>
              </a:spcAft>
              <a:buFont typeface="Arial" pitchFamily="34" charset="0"/>
              <a:buChar char="•"/>
              <a:defRPr sz="1800"/>
            </a:lvl2pPr>
            <a:lvl3pPr marL="720000" indent="-360000">
              <a:spcBef>
                <a:spcPts val="300"/>
              </a:spcBef>
              <a:spcAft>
                <a:spcPts val="300"/>
              </a:spcAft>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824DD4C2-3CAA-4E43-8125-CA88F3025675}" type="datetime3">
              <a:rPr lang="en-GB" smtClean="0"/>
              <a:t>2 September, 2020</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6788383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p>
        </p:txBody>
      </p:sp>
      <p:sp>
        <p:nvSpPr>
          <p:cNvPr id="57" name="Footer Placeholder 4"/>
          <p:cNvSpPr>
            <a:spLocks noGrp="1"/>
          </p:cNvSpPr>
          <p:nvPr>
            <p:ph type="ftr" sz="quarter" idx="3"/>
          </p:nvPr>
        </p:nvSpPr>
        <p:spPr>
          <a:xfrm>
            <a:off x="-1" y="6480000"/>
            <a:ext cx="9144000" cy="378000"/>
          </a:xfrm>
          <a:prstGeom prst="rect">
            <a:avLst/>
          </a:prstGeom>
        </p:spPr>
        <p:txBody>
          <a:bodyPr lIns="0" tIns="0" rIns="0" bIns="0" anchor="ctr"/>
          <a:lstStyle>
            <a:lvl1pP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3058228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3"/>
          </p:nvPr>
        </p:nvSpPr>
        <p:spPr>
          <a:xfrm>
            <a:off x="0" y="0"/>
            <a:ext cx="9144000" cy="6858000"/>
          </a:xfrm>
          <a:prstGeom prst="rect">
            <a:avLst/>
          </a:prstGeom>
        </p:spPr>
        <p:txBody>
          <a:bodyPr/>
          <a:lstStyle/>
          <a:p>
            <a:endParaRPr lang="en-GB" dirty="0"/>
          </a:p>
        </p:txBody>
      </p:sp>
      <p:sp>
        <p:nvSpPr>
          <p:cNvPr id="11" name="Text Placeholder 10" descr="No more than 50 words should go in this box. You can change the fill colour and transparency so that it is more legible on different images." title="Case study box"/>
          <p:cNvSpPr>
            <a:spLocks noGrp="1"/>
          </p:cNvSpPr>
          <p:nvPr>
            <p:ph type="body" sz="quarter" idx="14"/>
          </p:nvPr>
        </p:nvSpPr>
        <p:spPr>
          <a:xfrm>
            <a:off x="5343527" y="2000251"/>
            <a:ext cx="3533775" cy="4514851"/>
          </a:xfrm>
          <a:prstGeom prst="rect">
            <a:avLst/>
          </a:prstGeom>
          <a:solidFill>
            <a:schemeClr val="bg1">
              <a:alpha val="50000"/>
            </a:schemeClr>
          </a:solidFill>
        </p:spPr>
        <p:txBody>
          <a:bodyPr/>
          <a:lstStyle>
            <a:lvl1pPr marL="0" indent="0">
              <a:buNone/>
              <a:defRPr sz="1800" b="1"/>
            </a:lvl1pPr>
            <a:lvl2pPr marL="0" indent="0">
              <a:buFont typeface="Arial" pitchFamily="34" charset="0"/>
              <a:buNone/>
              <a:defRPr sz="14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00792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descr="First level - paragraph text&#10;Second level - bullet 1&#10;Third level - bullet 2&#10;&#10;Two column layout to allow comparison&#10;No more than 100 words per slide" title="Two column"/>
          <p:cNvSpPr>
            <a:spLocks noGrp="1"/>
          </p:cNvSpPr>
          <p:nvPr>
            <p:ph type="body" sz="quarter" idx="13"/>
          </p:nvPr>
        </p:nvSpPr>
        <p:spPr>
          <a:xfrm>
            <a:off x="720725" y="1080000"/>
            <a:ext cx="7560000" cy="4860000"/>
          </a:xfrm>
        </p:spPr>
        <p:txBody>
          <a:bodyPr numCol="2" spcCol="360000">
            <a:normAutofit/>
          </a:bodyPr>
          <a:lstStyle>
            <a:lvl1pPr marL="0" indent="0">
              <a:lnSpc>
                <a:spcPts val="2400"/>
              </a:lnSpc>
              <a:spcBef>
                <a:spcPts val="300"/>
              </a:spcBef>
              <a:spcAft>
                <a:spcPts val="300"/>
              </a:spcAft>
              <a:buNone/>
              <a:defRPr sz="2000"/>
            </a:lvl1pPr>
            <a:lvl2pPr marL="360000" indent="-360000">
              <a:spcBef>
                <a:spcPts val="300"/>
              </a:spcBef>
              <a:spcAft>
                <a:spcPts val="300"/>
              </a:spcAft>
              <a:buFont typeface="Arial" pitchFamily="34" charset="0"/>
              <a:buChar char="•"/>
              <a:defRPr sz="1800"/>
            </a:lvl2pPr>
            <a:lvl3pPr marL="720000" indent="-360000">
              <a:spcBef>
                <a:spcPts val="300"/>
              </a:spcBef>
              <a:spcAft>
                <a:spcPts val="300"/>
              </a:spcAft>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824DD4C2-3CAA-4E43-8125-CA88F3025675}" type="datetime3">
              <a:rPr lang="en-GB" smtClean="0"/>
              <a:t>2 September, 2020</a:t>
            </a:fld>
            <a:endParaRPr lang="en-GB" dirty="0"/>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6788383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 title">
    <p:bg bwMode="gray">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20725" y="1440001"/>
            <a:ext cx="6584950" cy="2552700"/>
          </a:xfrm>
        </p:spPr>
        <p:txBody>
          <a:bodyPr/>
          <a:lstStyle>
            <a:lvl2pPr>
              <a:spcBef>
                <a:spcPts val="2400"/>
              </a:spcBef>
              <a:defRPr/>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3"/>
          </p:nvPr>
        </p:nvSpPr>
        <p:spPr/>
        <p:txBody>
          <a:bodyPr/>
          <a:lstStyle/>
          <a:p>
            <a:fld id="{A2AB6130-118E-4968-A30F-B98C5FB2CAE1}" type="datetime3">
              <a:rPr lang="en-GB" smtClean="0"/>
              <a:t>2 September, 2020</a:t>
            </a:fld>
            <a:endParaRPr lang="en-GB" dirty="0"/>
          </a:p>
        </p:txBody>
      </p:sp>
    </p:spTree>
    <p:extLst>
      <p:ext uri="{BB962C8B-B14F-4D97-AF65-F5344CB8AC3E}">
        <p14:creationId xmlns:p14="http://schemas.microsoft.com/office/powerpoint/2010/main" val="3284310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5"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43450" y="1079500"/>
            <a:ext cx="3780000" cy="4860000"/>
          </a:xfrm>
        </p:spPr>
        <p:txBody>
          <a:bodyPr/>
          <a:lstStyle/>
          <a:p>
            <a:r>
              <a:rPr lang="en-US" smtClean="0"/>
              <a:t>Click icon to add picture</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10B75EB3-D8C5-4324-A201-1B872E975522}" type="datetime3">
              <a:rPr lang="en-GB" smtClean="0"/>
              <a:t>2 September, 2020</a:t>
            </a:fld>
            <a:endParaRPr lang="en-GB" dirty="0"/>
          </a:p>
        </p:txBody>
      </p:sp>
      <p:sp>
        <p:nvSpPr>
          <p:cNvPr id="10"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102226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675186"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00" y="1079500"/>
            <a:ext cx="3780000" cy="4860000"/>
          </a:xfrm>
        </p:spPr>
        <p:txBody>
          <a:bodyPr/>
          <a:lstStyle/>
          <a:p>
            <a:r>
              <a:rPr lang="en-US" smtClean="0"/>
              <a:t>Click icon to add picture</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3AF0D3A5-2B67-43E1-A54D-E730223B2F0E}" type="datetime3">
              <a:rPr lang="en-GB" smtClean="0"/>
              <a:t>2 September, 2020</a:t>
            </a:fld>
            <a:endParaRPr lang="en-GB" dirty="0"/>
          </a:p>
        </p:txBody>
      </p:sp>
      <p:sp>
        <p:nvSpPr>
          <p:cNvPr id="10"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401225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743450" y="1079500"/>
            <a:ext cx="3780000" cy="4860000"/>
          </a:xfrm>
        </p:spPr>
        <p:txBody>
          <a:bodyPr/>
          <a:lstStyle/>
          <a:p>
            <a:r>
              <a:rPr lang="en-US" smtClean="0"/>
              <a:t>Click icon to add chart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20725"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49A5D136-B124-4EAB-A60C-FD76CAF0D16E}" type="datetime3">
              <a:rPr lang="en-GB" smtClean="0"/>
              <a:t>2 September, 2020</a:t>
            </a:fld>
            <a:endParaRPr lang="en-GB" dirty="0"/>
          </a:p>
        </p:txBody>
      </p:sp>
      <p:sp>
        <p:nvSpPr>
          <p:cNvPr id="10"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42383950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20724" y="1079500"/>
            <a:ext cx="3780000" cy="4860000"/>
          </a:xfrm>
        </p:spPr>
        <p:txBody>
          <a:bodyPr/>
          <a:lstStyle/>
          <a:p>
            <a:r>
              <a:rPr lang="en-US" smtClean="0"/>
              <a:t>Click icon to add chart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675186"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buClr>
                <a:srgbClr val="00539B"/>
              </a:buClr>
              <a:defRPr/>
            </a:lvl2pPr>
            <a:lvl3pPr marL="720000" indent="-360000">
              <a:spcBef>
                <a:spcPts val="300"/>
              </a:spcBef>
              <a:spcAft>
                <a:spcPts val="300"/>
              </a:spcAft>
              <a:buClr>
                <a:srgbClr val="00539B"/>
              </a:buClr>
              <a:defRPr/>
            </a:lvl3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D5AA320A-A3E2-4D48-9744-AAC5F207F148}" type="datetime3">
              <a:rPr lang="en-GB" smtClean="0"/>
              <a:t>2 September, 2020</a:t>
            </a:fld>
            <a:endParaRPr lang="en-GB" dirty="0"/>
          </a:p>
        </p:txBody>
      </p:sp>
      <p:sp>
        <p:nvSpPr>
          <p:cNvPr id="10"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3077871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20725" y="1080000"/>
            <a:ext cx="7560000" cy="5040000"/>
          </a:xfrm>
        </p:spPr>
        <p:txBody>
          <a:bodyPr/>
          <a:lstStyle/>
          <a:p>
            <a:r>
              <a:rPr lang="en-US" smtClean="0"/>
              <a:t>Click icon to add chart</a:t>
            </a:r>
            <a:endParaRPr lang="en-GB" dirty="0"/>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2F0B7BDD-6E49-4BF7-8802-DC4014DFD4E4}" type="datetime3">
              <a:rPr lang="en-GB" smtClean="0"/>
              <a:t>2 September, 2020</a:t>
            </a:fld>
            <a:endParaRPr lang="en-GB" dirty="0"/>
          </a:p>
        </p:txBody>
      </p:sp>
      <p:sp>
        <p:nvSpPr>
          <p:cNvPr id="8"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5077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Media Placeholder 6" descr="Videos can add a dynamic element to your presentation. View the EBRD's library at: http://www.ebrd.com/pages/news/media/video.shtml&#10;Email photos@ebrd.com for video files.&#10;Be aware that embedding video can significantly increase file size. If you have an internet connection play the file directly from ebrd.com. &#10;NB you will need sound!" title="Media slot"/>
          <p:cNvSpPr>
            <a:spLocks noGrp="1"/>
          </p:cNvSpPr>
          <p:nvPr>
            <p:ph type="media" sz="quarter" idx="13"/>
          </p:nvPr>
        </p:nvSpPr>
        <p:spPr>
          <a:xfrm>
            <a:off x="720725" y="1080000"/>
            <a:ext cx="7560000" cy="5040000"/>
          </a:xfrm>
        </p:spPr>
        <p:txBody>
          <a:bodyPr/>
          <a:lstStyle/>
          <a:p>
            <a:r>
              <a:rPr lang="en-US" smtClean="0"/>
              <a:t>Click icon to add media</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2C82A597-8F07-4AA7-AF66-5F25B78083E9}" type="datetime3">
              <a:rPr lang="en-GB" smtClean="0"/>
              <a:t>2 September, 2020</a:t>
            </a:fld>
            <a:endParaRPr lang="en-GB" dirty="0"/>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115869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20725" y="1080000"/>
            <a:ext cx="7560000" cy="5040000"/>
          </a:xfrm>
        </p:spPr>
        <p:txBody>
          <a:bodyPr/>
          <a:lstStyle/>
          <a:p>
            <a:r>
              <a:rPr lang="en-US" smtClean="0"/>
              <a:t>Click icon to add SmartArt graphic</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44CD965E-E35E-4EED-95D8-D47D7C948320}" type="datetime3">
              <a:rPr lang="en-GB" smtClean="0"/>
              <a:t>2 September, 2020</a:t>
            </a:fld>
            <a:endParaRPr lang="en-GB" dirty="0"/>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35480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2" name="Title Placeholder 1" descr="Ideally your title should fit on one line." title="Slide title"/>
          <p:cNvSpPr>
            <a:spLocks noGrp="1"/>
          </p:cNvSpPr>
          <p:nvPr>
            <p:ph type="title"/>
          </p:nvPr>
        </p:nvSpPr>
        <p:spPr>
          <a:xfrm>
            <a:off x="720000" y="0"/>
            <a:ext cx="6336582" cy="847725"/>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descr="First level - paragraph text&#10;Second level - bullet 1&#10;Third level - bullet 2&#10;&#10;No more than 100 words per slide" title="Main body text"/>
          <p:cNvSpPr>
            <a:spLocks noGrp="1"/>
          </p:cNvSpPr>
          <p:nvPr>
            <p:ph type="body" idx="1"/>
          </p:nvPr>
        </p:nvSpPr>
        <p:spPr>
          <a:xfrm>
            <a:off x="720000" y="1079999"/>
            <a:ext cx="7560000" cy="4860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41EB957E-4AFB-4285-B216-7332123C7EF9}" type="datetime3">
              <a:rPr lang="en-GB" smtClean="0"/>
              <a:t>2 September, 2020</a:t>
            </a:fld>
            <a:endParaRPr lang="en-GB" dirty="0"/>
          </a:p>
        </p:txBody>
      </p:sp>
      <p:sp>
        <p:nvSpPr>
          <p:cNvPr id="5" name="Footer Placeholder 4"/>
          <p:cNvSpPr>
            <a:spLocks noGrp="1"/>
          </p:cNvSpPr>
          <p:nvPr>
            <p:ph type="ftr" sz="quarter" idx="3"/>
            <p:custDataLst>
              <p:tags r:id="rId15"/>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 </a:t>
            </a:r>
            <a:endParaRPr lang="en-GB">
              <a:solidFill>
                <a:srgbClr val="000000"/>
              </a:solidFill>
            </a:endParaRPr>
          </a:p>
        </p:txBody>
      </p:sp>
      <p:sp>
        <p:nvSpPr>
          <p:cNvPr id="6"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3160320373"/>
      </p:ext>
    </p:extLst>
  </p:cSld>
  <p:clrMap bg1="lt1" tx1="dk1" bg2="lt2" tx2="dk2" accent1="accent1" accent2="accent2" accent3="accent3" accent4="accent4" accent5="accent5" accent6="accent6" hlink="hlink" folHlink="folHlink"/>
  <p:sldLayoutIdLst>
    <p:sldLayoutId id="2147483755" r:id="rId1"/>
    <p:sldLayoutId id="2147483754" r:id="rId2"/>
    <p:sldLayoutId id="2147483758" r:id="rId3"/>
    <p:sldLayoutId id="2147483759" r:id="rId4"/>
    <p:sldLayoutId id="2147483763" r:id="rId5"/>
    <p:sldLayoutId id="2147483764" r:id="rId6"/>
    <p:sldLayoutId id="2147483762" r:id="rId7"/>
    <p:sldLayoutId id="2147483765" r:id="rId8"/>
    <p:sldLayoutId id="2147483766" r:id="rId9"/>
    <p:sldLayoutId id="2147483771" r:id="rId10"/>
    <p:sldLayoutId id="2147483772" r:id="rId11"/>
    <p:sldLayoutId id="2147483777" r:id="rId12"/>
    <p:sldLayoutId id="2147483778" r:id="rId13"/>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9" y="283"/>
            <a:ext cx="9143245" cy="6857435"/>
          </a:xfrm>
          <a:prstGeom prst="rect">
            <a:avLst/>
          </a:prstGeom>
        </p:spPr>
      </p:pic>
      <p:sp>
        <p:nvSpPr>
          <p:cNvPr id="2" name="Title Placeholder 1" descr="Ideally your title should fit on one line." title="Slide title"/>
          <p:cNvSpPr>
            <a:spLocks noGrp="1"/>
          </p:cNvSpPr>
          <p:nvPr>
            <p:ph type="title"/>
          </p:nvPr>
        </p:nvSpPr>
        <p:spPr>
          <a:xfrm>
            <a:off x="720000" y="0"/>
            <a:ext cx="6336582" cy="847725"/>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4"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E2179-36E1-463F-9938-B0B49E85B5FC}" type="datetime3">
              <a:rPr lang="en-GB" smtClean="0"/>
              <a:t>2 September, 2020</a:t>
            </a:fld>
            <a:endParaRPr lang="en-GB" dirty="0"/>
          </a:p>
        </p:txBody>
      </p:sp>
      <p:sp>
        <p:nvSpPr>
          <p:cNvPr id="5" name="Footer Placeholder 4"/>
          <p:cNvSpPr>
            <a:spLocks noGrp="1"/>
          </p:cNvSpPr>
          <p:nvPr>
            <p:ph type="ftr" sz="quarter" idx="3"/>
          </p:nvPr>
        </p:nvSpPr>
        <p:spPr>
          <a:xfrm>
            <a:off x="3124200" y="64706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European Bank for Reconstruction and Development 2012</a:t>
            </a:r>
            <a:endParaRPr lang="en-GB"/>
          </a:p>
        </p:txBody>
      </p:sp>
      <p:sp>
        <p:nvSpPr>
          <p:cNvPr id="6"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3B8D6-F8CB-465E-A3F9-C0CB9076341A}" type="slidenum">
              <a:rPr lang="en-GB" smtClean="0"/>
              <a:t>‹#›</a:t>
            </a:fld>
            <a:endParaRPr lang="en-GB"/>
          </a:p>
        </p:txBody>
      </p:sp>
    </p:spTree>
    <p:extLst>
      <p:ext uri="{BB962C8B-B14F-4D97-AF65-F5344CB8AC3E}">
        <p14:creationId xmlns:p14="http://schemas.microsoft.com/office/powerpoint/2010/main" val="3136063710"/>
      </p:ext>
    </p:extLst>
  </p:cSld>
  <p:clrMap bg1="lt1" tx1="dk1" bg2="lt2" tx2="dk2" accent1="accent1" accent2="accent2" accent3="accent3" accent4="accent4" accent5="accent5" accent6="accent6" hlink="hlink" folHlink="folHlink"/>
  <p:sldLayoutIdLst>
    <p:sldLayoutId id="2147483768" r:id="rId1"/>
    <p:sldLayoutId id="2147483773" r:id="rId2"/>
    <p:sldLayoutId id="2147483774" r:id="rId3"/>
    <p:sldLayoutId id="2147483775" r:id="rId4"/>
    <p:sldLayoutId id="2147483776" r:id="rId5"/>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865564939"/>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539B"/>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539B"/>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ext Placeholder 2"/>
          <p:cNvSpPr>
            <a:spLocks noGrp="1"/>
          </p:cNvSpPr>
          <p:nvPr>
            <p:ph type="body" idx="1"/>
          </p:nvPr>
        </p:nvSpPr>
        <p:spPr>
          <a:xfrm>
            <a:off x="720000" y="1440001"/>
            <a:ext cx="8229600" cy="1989000"/>
          </a:xfrm>
          <a:prstGeom prst="rect">
            <a:avLst/>
          </a:prstGeom>
        </p:spPr>
        <p:txBody>
          <a:bodyPr vert="horz" lIns="0" tIns="0" rIns="0" bIns="0" rtlCol="0">
            <a:normAutofit/>
          </a:bodyPr>
          <a:lstStyle/>
          <a:p>
            <a:pPr lvl="0"/>
            <a:r>
              <a:rPr lang="en-US" dirty="0" smtClean="0"/>
              <a:t>Click to edit Master text styles</a:t>
            </a:r>
          </a:p>
          <a:p>
            <a:pPr lvl="1"/>
            <a:r>
              <a:rPr lang="en-US" dirty="0" smtClean="0"/>
              <a:t>Presenter’s name and title</a:t>
            </a:r>
          </a:p>
        </p:txBody>
      </p:sp>
      <p:sp>
        <p:nvSpPr>
          <p:cNvPr id="4" name="Date Placeholder 3"/>
          <p:cNvSpPr>
            <a:spLocks noGrp="1"/>
          </p:cNvSpPr>
          <p:nvPr>
            <p:ph type="dt" sz="half" idx="2"/>
          </p:nvPr>
        </p:nvSpPr>
        <p:spPr>
          <a:xfrm>
            <a:off x="720000" y="5040000"/>
            <a:ext cx="2133600" cy="365125"/>
          </a:xfrm>
          <a:prstGeom prst="rect">
            <a:avLst/>
          </a:prstGeom>
        </p:spPr>
        <p:txBody>
          <a:bodyPr vert="horz" lIns="0" tIns="0" rIns="0" bIns="0" rtlCol="0" anchor="ctr"/>
          <a:lstStyle>
            <a:lvl1pPr algn="l">
              <a:defRPr sz="1200">
                <a:solidFill>
                  <a:schemeClr val="bg1"/>
                </a:solidFill>
              </a:defRPr>
            </a:lvl1pPr>
          </a:lstStyle>
          <a:p>
            <a:fld id="{0061036D-BCA6-4DA8-88FE-EDDCF8CC5F4A}" type="datetime3">
              <a:rPr lang="en-GB" smtClean="0"/>
              <a:t>2 September, 2020</a:t>
            </a:fld>
            <a:endParaRPr lang="en-GB" dirty="0"/>
          </a:p>
        </p:txBody>
      </p:sp>
    </p:spTree>
    <p:extLst>
      <p:ext uri="{BB962C8B-B14F-4D97-AF65-F5344CB8AC3E}">
        <p14:creationId xmlns:p14="http://schemas.microsoft.com/office/powerpoint/2010/main" val="3315987675"/>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600" kern="1200">
          <a:solidFill>
            <a:schemeClr val="tx1">
              <a:lumMod val="85000"/>
              <a:lumOff val="15000"/>
            </a:schemeClr>
          </a:solidFill>
          <a:latin typeface="Arial" pitchFamily="34" charset="0"/>
          <a:ea typeface="+mn-ea"/>
          <a:cs typeface="Arial" pitchFamily="34" charset="0"/>
        </a:defRPr>
      </a:lvl1pPr>
      <a:lvl2pPr marL="0" indent="0" algn="l" defTabSz="914400" rtl="0" eaLnBrk="1" latinLnBrk="0" hangingPunct="1">
        <a:spcBef>
          <a:spcPts val="2400"/>
        </a:spcBef>
        <a:buFont typeface="Arial" pitchFamily="34" charset="0"/>
        <a:buNone/>
        <a:defRPr sz="2400" kern="1200">
          <a:solidFill>
            <a:srgbClr val="17767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70.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73.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8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9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97.xml"/><Relationship Id="rId4" Type="http://schemas.openxmlformats.org/officeDocument/2006/relationships/hyperlink" Target="https://frontclear.com/products-services/money-market-development-framework"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00.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0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109.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11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115.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118.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1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_____Microsoft_Excel.xlsx"/><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43.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20724" y="1440000"/>
            <a:ext cx="7165975" cy="3233600"/>
          </a:xfrm>
        </p:spPr>
        <p:txBody>
          <a:bodyPr>
            <a:normAutofit fontScale="92500" lnSpcReduction="20000"/>
          </a:bodyPr>
          <a:lstStyle/>
          <a:p>
            <a:r>
              <a:rPr lang="en-GB" b="1" dirty="0" smtClean="0">
                <a:solidFill>
                  <a:srgbClr val="00539B"/>
                </a:solidFill>
              </a:rPr>
              <a:t>MONEY MARKET INDICES</a:t>
            </a:r>
          </a:p>
          <a:p>
            <a:endParaRPr lang="en-GB" b="1" dirty="0">
              <a:solidFill>
                <a:srgbClr val="00539B"/>
              </a:solidFill>
            </a:endParaRPr>
          </a:p>
          <a:p>
            <a:r>
              <a:rPr lang="en-GB" b="1" dirty="0" smtClean="0">
                <a:solidFill>
                  <a:srgbClr val="00539B"/>
                </a:solidFill>
              </a:rPr>
              <a:t>National Bank of Kazakhstan </a:t>
            </a:r>
          </a:p>
          <a:p>
            <a:pPr lvl="1"/>
            <a:r>
              <a:rPr lang="en-GB" dirty="0"/>
              <a:t>	</a:t>
            </a:r>
            <a:r>
              <a:rPr lang="en-GB" dirty="0" smtClean="0"/>
              <a:t>			</a:t>
            </a:r>
          </a:p>
          <a:p>
            <a:pPr lvl="1"/>
            <a:r>
              <a:rPr lang="en-GB" dirty="0"/>
              <a:t>	</a:t>
            </a:r>
            <a:r>
              <a:rPr lang="en-GB" dirty="0" smtClean="0"/>
              <a:t>				</a:t>
            </a:r>
          </a:p>
          <a:p>
            <a:pPr lvl="1"/>
            <a:r>
              <a:rPr lang="en-GB" dirty="0"/>
              <a:t>	</a:t>
            </a:r>
            <a:r>
              <a:rPr lang="en-GB" dirty="0" smtClean="0"/>
              <a:t>				    </a:t>
            </a:r>
            <a:r>
              <a:rPr lang="en-GB" dirty="0" smtClean="0">
                <a:solidFill>
                  <a:srgbClr val="00539B"/>
                </a:solidFill>
              </a:rPr>
              <a:t>EBRD Treasury</a:t>
            </a:r>
            <a:endParaRPr lang="en-GB" dirty="0">
              <a:solidFill>
                <a:srgbClr val="00539B"/>
              </a:solidFill>
            </a:endParaRPr>
          </a:p>
        </p:txBody>
      </p:sp>
      <p:sp>
        <p:nvSpPr>
          <p:cNvPr id="5" name="TextBox 4"/>
          <p:cNvSpPr txBox="1"/>
          <p:nvPr/>
        </p:nvSpPr>
        <p:spPr>
          <a:xfrm>
            <a:off x="720725" y="5220002"/>
            <a:ext cx="3432175" cy="276999"/>
          </a:xfrm>
          <a:prstGeom prst="rect">
            <a:avLst/>
          </a:prstGeom>
          <a:noFill/>
        </p:spPr>
        <p:txBody>
          <a:bodyPr wrap="square" rtlCol="0">
            <a:spAutoFit/>
          </a:bodyPr>
          <a:lstStyle/>
          <a:p>
            <a:r>
              <a:rPr lang="en-GB" dirty="0" smtClean="0"/>
              <a:t>1st February 2019</a:t>
            </a:r>
            <a:endParaRPr lang="en-GB" dirty="0"/>
          </a:p>
        </p:txBody>
      </p:sp>
      <p:sp>
        <p:nvSpPr>
          <p:cNvPr id="2" name="BJPseudoFooter"/>
          <p:cNvSpPr txBox="1"/>
          <p:nvPr>
            <p:custDataLst>
              <p:tags r:id="rId1"/>
            </p:custDataLst>
          </p:nvPr>
        </p:nvSpPr>
        <p:spPr>
          <a:xfrm>
            <a:off x="127000" y="6614468"/>
            <a:ext cx="8890000" cy="230832"/>
          </a:xfrm>
          <a:prstGeom prst="rect">
            <a:avLst/>
          </a:prstGeom>
          <a:noFill/>
        </p:spPr>
        <p:txBody>
          <a:bodyPr vert="horz"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a:solidFill>
                <a:srgbClr val="000000"/>
              </a:solidFill>
              <a:latin typeface="Arial"/>
            </a:endParaRPr>
          </a:p>
        </p:txBody>
      </p:sp>
    </p:spTree>
    <p:extLst>
      <p:ext uri="{BB962C8B-B14F-4D97-AF65-F5344CB8AC3E}">
        <p14:creationId xmlns:p14="http://schemas.microsoft.com/office/powerpoint/2010/main" val="65386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51" y="-93306"/>
            <a:ext cx="7099343" cy="1080000"/>
          </a:xfrm>
        </p:spPr>
        <p:txBody>
          <a:bodyPr>
            <a:normAutofit/>
          </a:bodyPr>
          <a:lstStyle/>
          <a:p>
            <a:pPr eaLnBrk="0" hangingPunct="0"/>
            <a:r>
              <a:rPr lang="fr-FR" sz="2800" dirty="0" err="1" smtClean="0"/>
              <a:t>Proposed</a:t>
            </a:r>
            <a:r>
              <a:rPr lang="fr-FR" sz="2800" dirty="0" smtClean="0"/>
              <a:t> </a:t>
            </a:r>
            <a:r>
              <a:rPr lang="fr-FR" sz="2800" dirty="0" err="1" smtClean="0"/>
              <a:t>reformed</a:t>
            </a:r>
            <a:r>
              <a:rPr lang="fr-FR" sz="2800" dirty="0" smtClean="0"/>
              <a:t> Tonia </a:t>
            </a:r>
            <a:r>
              <a:rPr lang="fr-FR" sz="2800" dirty="0" err="1" smtClean="0"/>
              <a:t>methodology</a:t>
            </a:r>
            <a:endParaRPr lang="fr-FR" sz="2800" dirty="0" smtClean="0"/>
          </a:p>
        </p:txBody>
      </p:sp>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7" name="Slide Number Placeholder 4"/>
          <p:cNvSpPr txBox="1">
            <a:spLocks/>
          </p:cNvSpPr>
          <p:nvPr/>
        </p:nvSpPr>
        <p:spPr>
          <a:xfrm>
            <a:off x="8279567" y="6480000"/>
            <a:ext cx="360002" cy="378000"/>
          </a:xfrm>
          <a:prstGeom prst="rect">
            <a:avLst/>
          </a:prstGeom>
        </p:spPr>
        <p:txBody>
          <a:bodyPr lIns="0" tIns="0" rIns="0" b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chemeClr val="accent1"/>
                </a:solidFill>
                <a:effectLst/>
                <a:uLnTx/>
                <a:uFillTx/>
                <a:latin typeface="Franklin Gothic Book"/>
                <a:ea typeface="ＭＳ Ｐゴシック" charset="0"/>
                <a:cs typeface="Franklin Gothic Book"/>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800" b="0" i="0" u="none" strike="noStrike" kern="1200" cap="none" spc="0" normalizeH="0" baseline="0" noProof="0" dirty="0">
              <a:ln>
                <a:noFill/>
              </a:ln>
              <a:solidFill>
                <a:schemeClr val="accent1"/>
              </a:solidFill>
              <a:effectLst/>
              <a:uLnTx/>
              <a:uFillTx/>
              <a:latin typeface="Franklin Gothic Book"/>
              <a:ea typeface="ＭＳ Ｐゴシック" charset="0"/>
              <a:cs typeface="Franklin Gothic Book"/>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10" name="Text Placeholder 7"/>
          <p:cNvSpPr>
            <a:spLocks noGrp="1"/>
          </p:cNvSpPr>
          <p:nvPr>
            <p:ph type="body" sz="quarter" idx="4294967295"/>
          </p:nvPr>
        </p:nvSpPr>
        <p:spPr>
          <a:xfrm>
            <a:off x="342641" y="1150588"/>
            <a:ext cx="8484006" cy="1428702"/>
          </a:xfrm>
          <a:prstGeom prst="rect">
            <a:avLst/>
          </a:prstGeom>
        </p:spPr>
        <p:txBody>
          <a:bodyPr>
            <a:normAutofit/>
          </a:bodyPr>
          <a:lstStyle/>
          <a:p>
            <a:pPr algn="just">
              <a:lnSpc>
                <a:spcPct val="115000"/>
              </a:lnSpc>
              <a:spcAft>
                <a:spcPts val="1000"/>
              </a:spcAft>
            </a:pPr>
            <a:endParaRPr lang="fr-FR" sz="1800" dirty="0" smtClean="0">
              <a:solidFill>
                <a:srgbClr val="00539B"/>
              </a:solidFill>
            </a:endParaRPr>
          </a:p>
          <a:p>
            <a:endParaRPr lang="en-GB" dirty="0"/>
          </a:p>
        </p:txBody>
      </p:sp>
      <p:grpSp>
        <p:nvGrpSpPr>
          <p:cNvPr id="18" name="Group 17"/>
          <p:cNvGrpSpPr/>
          <p:nvPr/>
        </p:nvGrpSpPr>
        <p:grpSpPr>
          <a:xfrm>
            <a:off x="582860" y="1621971"/>
            <a:ext cx="7876708" cy="4136571"/>
            <a:chOff x="721494" y="3629037"/>
            <a:chExt cx="7045794" cy="2728633"/>
          </a:xfrm>
        </p:grpSpPr>
        <p:sp>
          <p:nvSpPr>
            <p:cNvPr id="12" name="Rounded Rectangle 11"/>
            <p:cNvSpPr/>
            <p:nvPr/>
          </p:nvSpPr>
          <p:spPr>
            <a:xfrm>
              <a:off x="730120" y="5937939"/>
              <a:ext cx="7037168" cy="419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721494" y="3629037"/>
              <a:ext cx="7037168" cy="2588201"/>
              <a:chOff x="730120" y="3629037"/>
              <a:chExt cx="7037168" cy="2588201"/>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978" y="4411724"/>
                <a:ext cx="1723310" cy="137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173" y="4336121"/>
                <a:ext cx="1716619" cy="144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120" y="4411724"/>
                <a:ext cx="1688160" cy="137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2020" y="4133100"/>
                <a:ext cx="1869307" cy="203021"/>
              </a:xfrm>
              <a:prstGeom prst="rect">
                <a:avLst/>
              </a:prstGeom>
              <a:noFill/>
            </p:spPr>
            <p:txBody>
              <a:bodyPr wrap="square" rtlCol="0">
                <a:spAutoFit/>
              </a:bodyPr>
              <a:lstStyle/>
              <a:p>
                <a:r>
                  <a:rPr lang="fr-FR" sz="1400" dirty="0" smtClean="0">
                    <a:solidFill>
                      <a:srgbClr val="00539B"/>
                    </a:solidFill>
                  </a:rPr>
                  <a:t>Data collection </a:t>
                </a:r>
              </a:p>
            </p:txBody>
          </p:sp>
          <p:sp>
            <p:nvSpPr>
              <p:cNvPr id="14" name="TextBox 13"/>
              <p:cNvSpPr txBox="1"/>
              <p:nvPr/>
            </p:nvSpPr>
            <p:spPr>
              <a:xfrm>
                <a:off x="3762521" y="4096205"/>
                <a:ext cx="1532990" cy="203021"/>
              </a:xfrm>
              <a:prstGeom prst="rect">
                <a:avLst/>
              </a:prstGeom>
              <a:noFill/>
            </p:spPr>
            <p:txBody>
              <a:bodyPr wrap="square" rtlCol="0">
                <a:spAutoFit/>
              </a:bodyPr>
              <a:lstStyle/>
              <a:p>
                <a:r>
                  <a:rPr lang="fr-FR" sz="1400" dirty="0" err="1" smtClean="0">
                    <a:solidFill>
                      <a:srgbClr val="00539B"/>
                    </a:solidFill>
                  </a:rPr>
                  <a:t>Calculation</a:t>
                </a:r>
                <a:endParaRPr lang="fr-FR" sz="1400" dirty="0" smtClean="0">
                  <a:solidFill>
                    <a:srgbClr val="00539B"/>
                  </a:solidFill>
                </a:endParaRPr>
              </a:p>
            </p:txBody>
          </p:sp>
          <p:sp>
            <p:nvSpPr>
              <p:cNvPr id="15" name="TextBox 14"/>
              <p:cNvSpPr txBox="1"/>
              <p:nvPr/>
            </p:nvSpPr>
            <p:spPr>
              <a:xfrm>
                <a:off x="6423013" y="4107537"/>
                <a:ext cx="965239" cy="203021"/>
              </a:xfrm>
              <a:prstGeom prst="rect">
                <a:avLst/>
              </a:prstGeom>
              <a:noFill/>
            </p:spPr>
            <p:txBody>
              <a:bodyPr wrap="square" rtlCol="0">
                <a:spAutoFit/>
              </a:bodyPr>
              <a:lstStyle/>
              <a:p>
                <a:r>
                  <a:rPr lang="fr-FR" sz="1400" dirty="0" smtClean="0">
                    <a:solidFill>
                      <a:srgbClr val="00539B"/>
                    </a:solidFill>
                  </a:rPr>
                  <a:t>Publication</a:t>
                </a:r>
              </a:p>
            </p:txBody>
          </p:sp>
          <p:sp>
            <p:nvSpPr>
              <p:cNvPr id="11" name="Right Arrow 10"/>
              <p:cNvSpPr/>
              <p:nvPr/>
            </p:nvSpPr>
            <p:spPr>
              <a:xfrm>
                <a:off x="2549106" y="4846414"/>
                <a:ext cx="721743" cy="41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5227349" y="4855039"/>
                <a:ext cx="721743" cy="41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86188" y="5993915"/>
                <a:ext cx="6925032" cy="223323"/>
              </a:xfrm>
              <a:prstGeom prst="rect">
                <a:avLst/>
              </a:prstGeom>
              <a:noFill/>
            </p:spPr>
            <p:txBody>
              <a:bodyPr wrap="square" rtlCol="0">
                <a:spAutoFit/>
              </a:bodyPr>
              <a:lstStyle/>
              <a:p>
                <a:pPr lvl="0" algn="ctr"/>
                <a:r>
                  <a:rPr lang="fr-FR" sz="1600" dirty="0" err="1" smtClean="0"/>
                  <a:t>Review</a:t>
                </a:r>
                <a:r>
                  <a:rPr lang="fr-FR" sz="1600" dirty="0" smtClean="0"/>
                  <a:t> and Evolution of the </a:t>
                </a:r>
                <a:r>
                  <a:rPr lang="fr-FR" sz="1600" dirty="0" err="1" smtClean="0"/>
                  <a:t>Methodology</a:t>
                </a:r>
                <a:endParaRPr lang="en-GB" sz="1600" dirty="0"/>
              </a:p>
            </p:txBody>
          </p:sp>
          <p:sp>
            <p:nvSpPr>
              <p:cNvPr id="20" name="Rounded Rectangle 19"/>
              <p:cNvSpPr/>
              <p:nvPr/>
            </p:nvSpPr>
            <p:spPr>
              <a:xfrm>
                <a:off x="730120" y="3629037"/>
                <a:ext cx="7037168" cy="419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86188" y="3693639"/>
                <a:ext cx="6925032" cy="223323"/>
              </a:xfrm>
              <a:prstGeom prst="rect">
                <a:avLst/>
              </a:prstGeom>
              <a:noFill/>
            </p:spPr>
            <p:txBody>
              <a:bodyPr wrap="square" rtlCol="0">
                <a:spAutoFit/>
              </a:bodyPr>
              <a:lstStyle/>
              <a:p>
                <a:pPr lvl="0" algn="ctr"/>
                <a:r>
                  <a:rPr lang="en-US" sz="1600" dirty="0" smtClean="0"/>
                  <a:t>Contingency Plan</a:t>
                </a:r>
                <a:endParaRPr lang="en-GB" sz="1600" dirty="0"/>
              </a:p>
            </p:txBody>
          </p:sp>
        </p:grpSp>
      </p:grpSp>
    </p:spTree>
    <p:extLst>
      <p:ext uri="{BB962C8B-B14F-4D97-AF65-F5344CB8AC3E}">
        <p14:creationId xmlns:p14="http://schemas.microsoft.com/office/powerpoint/2010/main" val="370357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61" y="-93306"/>
            <a:ext cx="7246733" cy="1080000"/>
          </a:xfrm>
        </p:spPr>
        <p:txBody>
          <a:bodyPr>
            <a:normAutofit/>
          </a:bodyPr>
          <a:lstStyle/>
          <a:p>
            <a:pPr eaLnBrk="0" hangingPunct="0"/>
            <a:r>
              <a:rPr lang="fr-FR" sz="2800" dirty="0" err="1" smtClean="0"/>
              <a:t>Proposed</a:t>
            </a:r>
            <a:r>
              <a:rPr lang="fr-FR" sz="2800" dirty="0" smtClean="0"/>
              <a:t> </a:t>
            </a:r>
            <a:r>
              <a:rPr lang="fr-FR" sz="2800" dirty="0" err="1" smtClean="0"/>
              <a:t>Definition</a:t>
            </a:r>
            <a:endParaRPr lang="fr-FR" sz="2800" dirty="0" smtClean="0"/>
          </a:p>
        </p:txBody>
      </p:sp>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11</a:t>
            </a:fld>
            <a:endParaRPr lang="en-GB" dirty="0"/>
          </a:p>
        </p:txBody>
      </p:sp>
      <p:sp>
        <p:nvSpPr>
          <p:cNvPr id="7" name="Slide Number Placeholder 4"/>
          <p:cNvSpPr txBox="1">
            <a:spLocks/>
          </p:cNvSpPr>
          <p:nvPr/>
        </p:nvSpPr>
        <p:spPr>
          <a:xfrm>
            <a:off x="8279567" y="6480000"/>
            <a:ext cx="360002" cy="378000"/>
          </a:xfrm>
          <a:prstGeom prst="rect">
            <a:avLst/>
          </a:prstGeom>
        </p:spPr>
        <p:txBody>
          <a:bodyPr lIns="0" tIns="0" rIns="0" b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chemeClr val="accent1"/>
                </a:solidFill>
                <a:effectLst/>
                <a:uLnTx/>
                <a:uFillTx/>
                <a:latin typeface="Franklin Gothic Book"/>
                <a:ea typeface="ＭＳ Ｐゴシック" charset="0"/>
                <a:cs typeface="Franklin Gothic Book"/>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800" b="0" i="0" u="none" strike="noStrike" kern="1200" cap="none" spc="0" normalizeH="0" baseline="0" noProof="0" dirty="0">
              <a:ln>
                <a:noFill/>
              </a:ln>
              <a:solidFill>
                <a:schemeClr val="accent1"/>
              </a:solidFill>
              <a:effectLst/>
              <a:uLnTx/>
              <a:uFillTx/>
              <a:latin typeface="Franklin Gothic Book"/>
              <a:ea typeface="ＭＳ Ｐゴシック" charset="0"/>
              <a:cs typeface="Franklin Gothic Book"/>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11" name="Text Placeholder 7"/>
          <p:cNvSpPr>
            <a:spLocks noGrp="1"/>
          </p:cNvSpPr>
          <p:nvPr>
            <p:ph type="body" sz="quarter" idx="4294967295"/>
          </p:nvPr>
        </p:nvSpPr>
        <p:spPr>
          <a:xfrm>
            <a:off x="316661" y="1150588"/>
            <a:ext cx="8484006" cy="4827510"/>
          </a:xfrm>
          <a:prstGeom prst="rect">
            <a:avLst/>
          </a:prstGeom>
        </p:spPr>
        <p:txBody>
          <a:bodyPr>
            <a:normAutofit fontScale="92500" lnSpcReduction="10000"/>
          </a:bodyPr>
          <a:lstStyle/>
          <a:p>
            <a:pPr>
              <a:lnSpc>
                <a:spcPct val="170000"/>
              </a:lnSpc>
            </a:pPr>
            <a:r>
              <a:rPr lang="en-US" sz="1900" dirty="0">
                <a:solidFill>
                  <a:srgbClr val="00539B"/>
                </a:solidFill>
              </a:rPr>
              <a:t>On each Almaty business day (the “Fixing Day”), the Benchmark is measured as the </a:t>
            </a:r>
            <a:r>
              <a:rPr lang="en-US" sz="1900" dirty="0">
                <a:solidFill>
                  <a:srgbClr val="FF0000"/>
                </a:solidFill>
              </a:rPr>
              <a:t>trimmed mean</a:t>
            </a:r>
            <a:r>
              <a:rPr lang="en-US" sz="1900" dirty="0">
                <a:solidFill>
                  <a:srgbClr val="00539B"/>
                </a:solidFill>
              </a:rPr>
              <a:t>, rounded to </a:t>
            </a:r>
            <a:r>
              <a:rPr lang="en-US" sz="1900" dirty="0">
                <a:solidFill>
                  <a:srgbClr val="FF0000"/>
                </a:solidFill>
              </a:rPr>
              <a:t>four decimal </a:t>
            </a:r>
            <a:r>
              <a:rPr lang="en-US" sz="1900" dirty="0">
                <a:solidFill>
                  <a:srgbClr val="00539B"/>
                </a:solidFill>
              </a:rPr>
              <a:t>places, of interest rates paid on eligible KZT denominated </a:t>
            </a:r>
            <a:r>
              <a:rPr lang="en-US" sz="1900" dirty="0" smtClean="0">
                <a:solidFill>
                  <a:srgbClr val="00539B"/>
                </a:solidFill>
              </a:rPr>
              <a:t>secured transactions</a:t>
            </a:r>
            <a:r>
              <a:rPr lang="en-US" sz="1900" dirty="0">
                <a:solidFill>
                  <a:srgbClr val="00539B"/>
                </a:solidFill>
              </a:rPr>
              <a:t>.</a:t>
            </a:r>
            <a:endParaRPr lang="en-GB" sz="1900" dirty="0">
              <a:solidFill>
                <a:srgbClr val="00539B"/>
              </a:solidFill>
            </a:endParaRPr>
          </a:p>
          <a:p>
            <a:pPr>
              <a:lnSpc>
                <a:spcPct val="170000"/>
              </a:lnSpc>
            </a:pPr>
            <a:r>
              <a:rPr lang="en-US" sz="1900" dirty="0">
                <a:solidFill>
                  <a:srgbClr val="00539B"/>
                </a:solidFill>
              </a:rPr>
              <a:t>The trimmed mean is calculated as the volume-weighted mean rate, based on the central </a:t>
            </a:r>
            <a:r>
              <a:rPr lang="en-US" sz="1900" dirty="0">
                <a:solidFill>
                  <a:srgbClr val="FF0000"/>
                </a:solidFill>
              </a:rPr>
              <a:t>70%</a:t>
            </a:r>
            <a:r>
              <a:rPr lang="en-US" sz="1900" dirty="0">
                <a:solidFill>
                  <a:srgbClr val="00539B"/>
                </a:solidFill>
              </a:rPr>
              <a:t> of the volume-weighted distribution of rates. </a:t>
            </a:r>
            <a:endParaRPr lang="en-GB" sz="1900" dirty="0">
              <a:solidFill>
                <a:srgbClr val="00539B"/>
              </a:solidFill>
            </a:endParaRPr>
          </a:p>
          <a:p>
            <a:pPr>
              <a:lnSpc>
                <a:spcPct val="170000"/>
              </a:lnSpc>
            </a:pPr>
            <a:r>
              <a:rPr lang="en-US" sz="1900" dirty="0">
                <a:solidFill>
                  <a:srgbClr val="00539B"/>
                </a:solidFill>
              </a:rPr>
              <a:t>Eligible transactions are: </a:t>
            </a:r>
            <a:endParaRPr lang="en-GB" sz="1900" dirty="0">
              <a:solidFill>
                <a:srgbClr val="00539B"/>
              </a:solidFill>
            </a:endParaRPr>
          </a:p>
          <a:p>
            <a:pPr marL="360000" lvl="2" indent="0">
              <a:lnSpc>
                <a:spcPct val="170000"/>
              </a:lnSpc>
              <a:buNone/>
            </a:pPr>
            <a:r>
              <a:rPr lang="en-US" sz="1300" dirty="0" smtClean="0">
                <a:solidFill>
                  <a:srgbClr val="00539B"/>
                </a:solidFill>
              </a:rPr>
              <a:t>• </a:t>
            </a:r>
            <a:r>
              <a:rPr lang="en-US" sz="1300" dirty="0" smtClean="0">
                <a:solidFill>
                  <a:srgbClr val="FF0000"/>
                </a:solidFill>
              </a:rPr>
              <a:t>All Repo transactions executed on </a:t>
            </a:r>
            <a:r>
              <a:rPr lang="en-US" sz="1300" dirty="0" err="1" smtClean="0">
                <a:solidFill>
                  <a:srgbClr val="FF0000"/>
                </a:solidFill>
              </a:rPr>
              <a:t>Kase</a:t>
            </a:r>
            <a:r>
              <a:rPr lang="en-US" sz="1300" dirty="0" smtClean="0">
                <a:solidFill>
                  <a:srgbClr val="FF0000"/>
                </a:solidFill>
              </a:rPr>
              <a:t>?</a:t>
            </a:r>
          </a:p>
          <a:p>
            <a:pPr marL="360000" lvl="2" indent="0">
              <a:lnSpc>
                <a:spcPct val="170000"/>
              </a:lnSpc>
              <a:buNone/>
            </a:pPr>
            <a:r>
              <a:rPr lang="en-US" sz="1300" dirty="0" smtClean="0">
                <a:solidFill>
                  <a:srgbClr val="00539B"/>
                </a:solidFill>
              </a:rPr>
              <a:t>• </a:t>
            </a:r>
            <a:r>
              <a:rPr lang="en-US" sz="1300" dirty="0">
                <a:solidFill>
                  <a:srgbClr val="FF0000"/>
                </a:solidFill>
              </a:rPr>
              <a:t>Reported by </a:t>
            </a:r>
            <a:r>
              <a:rPr lang="en-US" sz="1300" dirty="0" err="1">
                <a:solidFill>
                  <a:srgbClr val="FF0000"/>
                </a:solidFill>
              </a:rPr>
              <a:t>Kase</a:t>
            </a:r>
            <a:r>
              <a:rPr lang="en-US" sz="1300" dirty="0">
                <a:solidFill>
                  <a:srgbClr val="FF0000"/>
                </a:solidFill>
              </a:rPr>
              <a:t>? Or to the NBK by </a:t>
            </a:r>
            <a:r>
              <a:rPr lang="en-US" sz="1300" dirty="0" err="1" smtClean="0">
                <a:solidFill>
                  <a:srgbClr val="FF0000"/>
                </a:solidFill>
              </a:rPr>
              <a:t>Kase</a:t>
            </a:r>
            <a:r>
              <a:rPr lang="en-US" sz="1300" dirty="0" smtClean="0">
                <a:solidFill>
                  <a:srgbClr val="FF0000"/>
                </a:solidFill>
              </a:rPr>
              <a:t>?; </a:t>
            </a:r>
            <a:endParaRPr lang="en-GB" sz="1300" dirty="0">
              <a:solidFill>
                <a:srgbClr val="FF0000"/>
              </a:solidFill>
            </a:endParaRPr>
          </a:p>
          <a:p>
            <a:pPr marL="360000" lvl="2" indent="0">
              <a:lnSpc>
                <a:spcPct val="170000"/>
              </a:lnSpc>
              <a:buNone/>
            </a:pPr>
            <a:r>
              <a:rPr lang="en-US" sz="1300" dirty="0">
                <a:solidFill>
                  <a:srgbClr val="00539B"/>
                </a:solidFill>
              </a:rPr>
              <a:t>• Secured and of one business day maturity; </a:t>
            </a:r>
            <a:endParaRPr lang="en-GB" sz="1300" dirty="0">
              <a:solidFill>
                <a:srgbClr val="00539B"/>
              </a:solidFill>
            </a:endParaRPr>
          </a:p>
          <a:p>
            <a:pPr marL="360000" lvl="2" indent="0">
              <a:lnSpc>
                <a:spcPct val="170000"/>
              </a:lnSpc>
              <a:buNone/>
            </a:pPr>
            <a:r>
              <a:rPr lang="en-US" sz="1300" dirty="0">
                <a:solidFill>
                  <a:srgbClr val="00539B"/>
                </a:solidFill>
              </a:rPr>
              <a:t>• Executed </a:t>
            </a:r>
            <a:r>
              <a:rPr lang="en-US" sz="1300" dirty="0" smtClean="0">
                <a:solidFill>
                  <a:srgbClr val="00539B"/>
                </a:solidFill>
              </a:rPr>
              <a:t>between </a:t>
            </a:r>
            <a:r>
              <a:rPr lang="en-US" sz="1300" dirty="0">
                <a:solidFill>
                  <a:srgbClr val="FF0000"/>
                </a:solidFill>
              </a:rPr>
              <a:t>XX:00</a:t>
            </a:r>
            <a:r>
              <a:rPr lang="en-US" sz="1300" dirty="0" smtClean="0">
                <a:solidFill>
                  <a:srgbClr val="FF0000"/>
                </a:solidFill>
              </a:rPr>
              <a:t> </a:t>
            </a:r>
            <a:r>
              <a:rPr lang="en-US" sz="1300" dirty="0">
                <a:solidFill>
                  <a:srgbClr val="FF0000"/>
                </a:solidFill>
              </a:rPr>
              <a:t>hours and </a:t>
            </a:r>
            <a:r>
              <a:rPr lang="en-US" sz="1300" dirty="0" smtClean="0">
                <a:solidFill>
                  <a:srgbClr val="FF0000"/>
                </a:solidFill>
              </a:rPr>
              <a:t>YY:00 </a:t>
            </a:r>
            <a:r>
              <a:rPr lang="en-US" sz="1300" dirty="0">
                <a:solidFill>
                  <a:srgbClr val="00539B"/>
                </a:solidFill>
              </a:rPr>
              <a:t>hours Almaty time and settled that same-day; </a:t>
            </a:r>
            <a:endParaRPr lang="en-US" sz="1300" dirty="0" smtClean="0">
              <a:solidFill>
                <a:srgbClr val="00539B"/>
              </a:solidFill>
            </a:endParaRPr>
          </a:p>
          <a:p>
            <a:pPr marL="360000" lvl="2" indent="0">
              <a:lnSpc>
                <a:spcPct val="170000"/>
              </a:lnSpc>
              <a:buNone/>
            </a:pPr>
            <a:r>
              <a:rPr lang="en-US" sz="1300" dirty="0" smtClean="0">
                <a:solidFill>
                  <a:srgbClr val="00539B"/>
                </a:solidFill>
              </a:rPr>
              <a:t>• </a:t>
            </a:r>
            <a:r>
              <a:rPr lang="en-US" sz="1300" dirty="0">
                <a:solidFill>
                  <a:srgbClr val="FF0000"/>
                </a:solidFill>
              </a:rPr>
              <a:t>Greater than or equal to KZT XX million in value</a:t>
            </a:r>
            <a:r>
              <a:rPr lang="en-GB" sz="1300" dirty="0">
                <a:solidFill>
                  <a:srgbClr val="00539B"/>
                </a:solidFill>
              </a:rPr>
              <a:t> </a:t>
            </a:r>
            <a:r>
              <a:rPr lang="en-US" sz="1300" dirty="0">
                <a:solidFill>
                  <a:srgbClr val="00539B"/>
                </a:solidFill>
              </a:rPr>
              <a:t>.</a:t>
            </a:r>
            <a:endParaRPr lang="en-GB" sz="1300" dirty="0">
              <a:solidFill>
                <a:srgbClr val="00539B"/>
              </a:solidFill>
            </a:endParaRPr>
          </a:p>
          <a:p>
            <a:endParaRPr lang="en-GB" sz="1600" dirty="0"/>
          </a:p>
        </p:txBody>
      </p:sp>
    </p:spTree>
    <p:extLst>
      <p:ext uri="{BB962C8B-B14F-4D97-AF65-F5344CB8AC3E}">
        <p14:creationId xmlns:p14="http://schemas.microsoft.com/office/powerpoint/2010/main" val="411268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trim?</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12</a:t>
            </a:fld>
            <a:endParaRPr lang="en-GB" dirty="0"/>
          </a:p>
        </p:txBody>
      </p:sp>
      <p:sp>
        <p:nvSpPr>
          <p:cNvPr id="5" name="Text Placeholder 4"/>
          <p:cNvSpPr>
            <a:spLocks noGrp="1"/>
          </p:cNvSpPr>
          <p:nvPr>
            <p:ph type="body" sz="quarter" idx="10"/>
          </p:nvPr>
        </p:nvSpPr>
        <p:spPr>
          <a:xfrm>
            <a:off x="501497" y="5945981"/>
            <a:ext cx="7704138" cy="357187"/>
          </a:xfrm>
        </p:spPr>
        <p:txBody>
          <a:bodyPr>
            <a:noAutofit/>
          </a:bodyPr>
          <a:lstStyle/>
          <a:p>
            <a:r>
              <a:rPr lang="en-GB" sz="1800" dirty="0">
                <a:solidFill>
                  <a:srgbClr val="00539B"/>
                </a:solidFill>
                <a:latin typeface="Arial" pitchFamily="34" charset="0"/>
              </a:rPr>
              <a:t>To </a:t>
            </a:r>
            <a:r>
              <a:rPr lang="en-GB" sz="1800" dirty="0" smtClean="0">
                <a:solidFill>
                  <a:srgbClr val="00539B"/>
                </a:solidFill>
                <a:latin typeface="Arial" pitchFamily="34" charset="0"/>
              </a:rPr>
              <a:t>exclude outliers, </a:t>
            </a:r>
            <a:r>
              <a:rPr lang="en-GB" sz="1800" dirty="0">
                <a:solidFill>
                  <a:srgbClr val="00539B"/>
                </a:solidFill>
                <a:latin typeface="Arial" pitchFamily="34" charset="0"/>
              </a:rPr>
              <a:t>have index </a:t>
            </a:r>
            <a:r>
              <a:rPr lang="en-GB" sz="1800" dirty="0" smtClean="0">
                <a:solidFill>
                  <a:srgbClr val="00539B"/>
                </a:solidFill>
                <a:latin typeface="Arial" pitchFamily="34" charset="0"/>
              </a:rPr>
              <a:t>less open to manipulation and less </a:t>
            </a:r>
            <a:r>
              <a:rPr lang="en-GB" sz="1800" dirty="0">
                <a:solidFill>
                  <a:srgbClr val="00539B"/>
                </a:solidFill>
                <a:latin typeface="Arial" pitchFamily="34" charset="0"/>
              </a:rPr>
              <a:t>volatile</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582" y="984931"/>
            <a:ext cx="5334000" cy="485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2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b="1" dirty="0" smtClean="0">
                <a:solidFill>
                  <a:srgbClr val="00539B"/>
                </a:solidFill>
              </a:rPr>
              <a:t>Step 1 : </a:t>
            </a:r>
            <a:r>
              <a:rPr lang="en-GB" sz="1600" dirty="0" smtClean="0">
                <a:solidFill>
                  <a:srgbClr val="00539B"/>
                </a:solidFill>
              </a:rPr>
              <a:t>All </a:t>
            </a:r>
            <a:r>
              <a:rPr lang="en-GB" sz="1600" dirty="0">
                <a:solidFill>
                  <a:srgbClr val="00539B"/>
                </a:solidFill>
              </a:rPr>
              <a:t>eligible transactions traded on any given Fixing Day are ranked from the smallest to the largest with respect to the nominal interest rate reported on these </a:t>
            </a:r>
            <a:r>
              <a:rPr lang="en-GB" sz="1600" dirty="0" smtClean="0">
                <a:solidFill>
                  <a:srgbClr val="00539B"/>
                </a:solidFill>
              </a:rPr>
              <a:t>transactions :</a:t>
            </a:r>
            <a:endParaRPr lang="en-US" sz="1600" dirty="0" smtClean="0">
              <a:solidFill>
                <a:srgbClr val="00539B"/>
              </a:solidFill>
            </a:endParaRPr>
          </a:p>
        </p:txBody>
      </p:sp>
      <p:grpSp>
        <p:nvGrpSpPr>
          <p:cNvPr id="41" name="Group 40"/>
          <p:cNvGrpSpPr/>
          <p:nvPr/>
        </p:nvGrpSpPr>
        <p:grpSpPr>
          <a:xfrm>
            <a:off x="1388938" y="2176106"/>
            <a:ext cx="5695309" cy="3701565"/>
            <a:chOff x="766756" y="2025274"/>
            <a:chExt cx="5695309" cy="3701565"/>
          </a:xfrm>
        </p:grpSpPr>
        <p:sp>
          <p:nvSpPr>
            <p:cNvPr id="7" name="Rectangle 6"/>
            <p:cNvSpPr/>
            <p:nvPr/>
          </p:nvSpPr>
          <p:spPr>
            <a:xfrm>
              <a:off x="2535809" y="2413272"/>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37378" y="2839048"/>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537377" y="3263270"/>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38946" y="3689046"/>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37377" y="4102273"/>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38946" y="4528049"/>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38945" y="4952271"/>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40514" y="5378047"/>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80908" y="2433779"/>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8.35%</a:t>
              </a:r>
            </a:p>
          </p:txBody>
        </p:sp>
        <p:sp>
          <p:nvSpPr>
            <p:cNvPr id="16" name="TextBox 15"/>
            <p:cNvSpPr txBox="1"/>
            <p:nvPr/>
          </p:nvSpPr>
          <p:spPr>
            <a:xfrm>
              <a:off x="4997821" y="2435347"/>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17" name="TextBox 16"/>
            <p:cNvSpPr txBox="1"/>
            <p:nvPr/>
          </p:nvSpPr>
          <p:spPr>
            <a:xfrm>
              <a:off x="2894031" y="2026763"/>
              <a:ext cx="641021" cy="307777"/>
            </a:xfrm>
            <a:prstGeom prst="rect">
              <a:avLst/>
            </a:prstGeom>
            <a:noFill/>
          </p:spPr>
          <p:txBody>
            <a:bodyPr wrap="square" rtlCol="0">
              <a:spAutoFit/>
            </a:bodyPr>
            <a:lstStyle/>
            <a:p>
              <a:r>
                <a:rPr lang="en-GB" sz="1400" dirty="0" smtClean="0">
                  <a:solidFill>
                    <a:schemeClr val="accent4">
                      <a:lumMod val="75000"/>
                    </a:schemeClr>
                  </a:solidFill>
                </a:rPr>
                <a:t>Yield</a:t>
              </a:r>
            </a:p>
          </p:txBody>
        </p:sp>
        <p:sp>
          <p:nvSpPr>
            <p:cNvPr id="18" name="TextBox 17"/>
            <p:cNvSpPr txBox="1"/>
            <p:nvPr/>
          </p:nvSpPr>
          <p:spPr>
            <a:xfrm>
              <a:off x="5026100" y="2025274"/>
              <a:ext cx="912785" cy="307777"/>
            </a:xfrm>
            <a:prstGeom prst="rect">
              <a:avLst/>
            </a:prstGeom>
            <a:noFill/>
          </p:spPr>
          <p:txBody>
            <a:bodyPr wrap="square" rtlCol="0">
              <a:spAutoFit/>
            </a:bodyPr>
            <a:lstStyle/>
            <a:p>
              <a:r>
                <a:rPr lang="en-GB" sz="1400" dirty="0" smtClean="0">
                  <a:solidFill>
                    <a:schemeClr val="accent4">
                      <a:lumMod val="75000"/>
                    </a:schemeClr>
                  </a:solidFill>
                </a:rPr>
                <a:t>Volume</a:t>
              </a:r>
            </a:p>
          </p:txBody>
        </p:sp>
        <p:sp>
          <p:nvSpPr>
            <p:cNvPr id="19" name="TextBox 18"/>
            <p:cNvSpPr txBox="1"/>
            <p:nvPr/>
          </p:nvSpPr>
          <p:spPr>
            <a:xfrm>
              <a:off x="766756" y="2413272"/>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1</a:t>
              </a:r>
            </a:p>
          </p:txBody>
        </p:sp>
        <p:sp>
          <p:nvSpPr>
            <p:cNvPr id="20" name="TextBox 19"/>
            <p:cNvSpPr txBox="1"/>
            <p:nvPr/>
          </p:nvSpPr>
          <p:spPr>
            <a:xfrm>
              <a:off x="766756" y="2839047"/>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2</a:t>
              </a:r>
            </a:p>
          </p:txBody>
        </p:sp>
        <p:sp>
          <p:nvSpPr>
            <p:cNvPr id="21" name="TextBox 20"/>
            <p:cNvSpPr txBox="1"/>
            <p:nvPr/>
          </p:nvSpPr>
          <p:spPr>
            <a:xfrm>
              <a:off x="766756" y="3263270"/>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3</a:t>
              </a:r>
            </a:p>
          </p:txBody>
        </p:sp>
        <p:sp>
          <p:nvSpPr>
            <p:cNvPr id="22" name="TextBox 21"/>
            <p:cNvSpPr txBox="1"/>
            <p:nvPr/>
          </p:nvSpPr>
          <p:spPr>
            <a:xfrm>
              <a:off x="766756" y="3689045"/>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4</a:t>
              </a:r>
            </a:p>
          </p:txBody>
        </p:sp>
        <p:sp>
          <p:nvSpPr>
            <p:cNvPr id="23" name="TextBox 22"/>
            <p:cNvSpPr txBox="1"/>
            <p:nvPr/>
          </p:nvSpPr>
          <p:spPr>
            <a:xfrm>
              <a:off x="766756" y="4102132"/>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5</a:t>
              </a:r>
            </a:p>
          </p:txBody>
        </p:sp>
        <p:sp>
          <p:nvSpPr>
            <p:cNvPr id="24" name="TextBox 23"/>
            <p:cNvSpPr txBox="1"/>
            <p:nvPr/>
          </p:nvSpPr>
          <p:spPr>
            <a:xfrm>
              <a:off x="766756" y="4527907"/>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6</a:t>
              </a:r>
            </a:p>
          </p:txBody>
        </p:sp>
        <p:sp>
          <p:nvSpPr>
            <p:cNvPr id="25" name="TextBox 24"/>
            <p:cNvSpPr txBox="1"/>
            <p:nvPr/>
          </p:nvSpPr>
          <p:spPr>
            <a:xfrm>
              <a:off x="766756" y="4952130"/>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7</a:t>
              </a:r>
            </a:p>
          </p:txBody>
        </p:sp>
        <p:sp>
          <p:nvSpPr>
            <p:cNvPr id="26" name="TextBox 25"/>
            <p:cNvSpPr txBox="1"/>
            <p:nvPr/>
          </p:nvSpPr>
          <p:spPr>
            <a:xfrm>
              <a:off x="766756" y="5377905"/>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8</a:t>
              </a:r>
            </a:p>
          </p:txBody>
        </p:sp>
        <p:sp>
          <p:nvSpPr>
            <p:cNvPr id="27" name="TextBox 26"/>
            <p:cNvSpPr txBox="1"/>
            <p:nvPr/>
          </p:nvSpPr>
          <p:spPr>
            <a:xfrm>
              <a:off x="2782476" y="285956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28" name="TextBox 27"/>
            <p:cNvSpPr txBox="1"/>
            <p:nvPr/>
          </p:nvSpPr>
          <p:spPr>
            <a:xfrm>
              <a:off x="4999389" y="286113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300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29" name="TextBox 28"/>
            <p:cNvSpPr txBox="1"/>
            <p:nvPr/>
          </p:nvSpPr>
          <p:spPr>
            <a:xfrm>
              <a:off x="2782476" y="3293204"/>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30" name="TextBox 29"/>
            <p:cNvSpPr txBox="1"/>
            <p:nvPr/>
          </p:nvSpPr>
          <p:spPr>
            <a:xfrm>
              <a:off x="4999389" y="3294772"/>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1" name="TextBox 30"/>
            <p:cNvSpPr txBox="1"/>
            <p:nvPr/>
          </p:nvSpPr>
          <p:spPr>
            <a:xfrm>
              <a:off x="2784044" y="371898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8.28%</a:t>
              </a:r>
            </a:p>
          </p:txBody>
        </p:sp>
        <p:sp>
          <p:nvSpPr>
            <p:cNvPr id="32" name="TextBox 31"/>
            <p:cNvSpPr txBox="1"/>
            <p:nvPr/>
          </p:nvSpPr>
          <p:spPr>
            <a:xfrm>
              <a:off x="5000957" y="372055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3" name="TextBox 32"/>
            <p:cNvSpPr txBox="1"/>
            <p:nvPr/>
          </p:nvSpPr>
          <p:spPr>
            <a:xfrm>
              <a:off x="2791903" y="413220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8.26%</a:t>
              </a:r>
            </a:p>
          </p:txBody>
        </p:sp>
        <p:sp>
          <p:nvSpPr>
            <p:cNvPr id="34" name="TextBox 33"/>
            <p:cNvSpPr txBox="1"/>
            <p:nvPr/>
          </p:nvSpPr>
          <p:spPr>
            <a:xfrm>
              <a:off x="5008816" y="413377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5" name="TextBox 34"/>
            <p:cNvSpPr txBox="1"/>
            <p:nvPr/>
          </p:nvSpPr>
          <p:spPr>
            <a:xfrm>
              <a:off x="2793471" y="4557990"/>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6" name="TextBox 35"/>
            <p:cNvSpPr txBox="1"/>
            <p:nvPr/>
          </p:nvSpPr>
          <p:spPr>
            <a:xfrm>
              <a:off x="5010384" y="4559558"/>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 bio</a:t>
              </a:r>
            </a:p>
          </p:txBody>
        </p:sp>
        <p:sp>
          <p:nvSpPr>
            <p:cNvPr id="37" name="TextBox 36"/>
            <p:cNvSpPr txBox="1"/>
            <p:nvPr/>
          </p:nvSpPr>
          <p:spPr>
            <a:xfrm>
              <a:off x="2793471" y="499163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8" name="TextBox 37"/>
            <p:cNvSpPr txBox="1"/>
            <p:nvPr/>
          </p:nvSpPr>
          <p:spPr>
            <a:xfrm>
              <a:off x="5010384" y="499320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2</a:t>
              </a:r>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9" name="TextBox 38"/>
            <p:cNvSpPr txBox="1"/>
            <p:nvPr/>
          </p:nvSpPr>
          <p:spPr>
            <a:xfrm>
              <a:off x="2795039" y="5417415"/>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40" name="TextBox 39"/>
            <p:cNvSpPr txBox="1"/>
            <p:nvPr/>
          </p:nvSpPr>
          <p:spPr>
            <a:xfrm>
              <a:off x="5011952" y="5418983"/>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grpSp>
    </p:spTree>
    <p:extLst>
      <p:ext uri="{BB962C8B-B14F-4D97-AF65-F5344CB8AC3E}">
        <p14:creationId xmlns:p14="http://schemas.microsoft.com/office/powerpoint/2010/main" val="959760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b="1" dirty="0" smtClean="0">
                <a:solidFill>
                  <a:srgbClr val="00539B"/>
                </a:solidFill>
              </a:rPr>
              <a:t>Step 2 : </a:t>
            </a:r>
            <a:r>
              <a:rPr lang="en-GB" sz="1600" dirty="0" smtClean="0">
                <a:solidFill>
                  <a:srgbClr val="00539B"/>
                </a:solidFill>
              </a:rPr>
              <a:t>All </a:t>
            </a:r>
            <a:r>
              <a:rPr lang="en-GB" sz="1600" dirty="0">
                <a:solidFill>
                  <a:srgbClr val="00539B"/>
                </a:solidFill>
              </a:rPr>
              <a:t>the transactions with the same nominal interest rate are merged in order to have one line per nominal interest rate. Each rate is associated with the cumulative traded </a:t>
            </a:r>
            <a:r>
              <a:rPr lang="en-GB" sz="1600" dirty="0" smtClean="0">
                <a:solidFill>
                  <a:srgbClr val="00539B"/>
                </a:solidFill>
              </a:rPr>
              <a:t>volume :</a:t>
            </a:r>
            <a:endParaRPr lang="en-US" sz="1600" dirty="0" smtClean="0">
              <a:solidFill>
                <a:srgbClr val="00539B"/>
              </a:solidFill>
            </a:endParaRPr>
          </a:p>
        </p:txBody>
      </p:sp>
      <p:grpSp>
        <p:nvGrpSpPr>
          <p:cNvPr id="45" name="Group 44"/>
          <p:cNvGrpSpPr/>
          <p:nvPr/>
        </p:nvGrpSpPr>
        <p:grpSpPr>
          <a:xfrm>
            <a:off x="1388938" y="2134949"/>
            <a:ext cx="7415696" cy="3701565"/>
            <a:chOff x="1388938" y="2176106"/>
            <a:chExt cx="7415696" cy="3701565"/>
          </a:xfrm>
        </p:grpSpPr>
        <p:grpSp>
          <p:nvGrpSpPr>
            <p:cNvPr id="7" name="Group 6"/>
            <p:cNvGrpSpPr/>
            <p:nvPr/>
          </p:nvGrpSpPr>
          <p:grpSpPr>
            <a:xfrm>
              <a:off x="1388938" y="2176106"/>
              <a:ext cx="5695309" cy="3701565"/>
              <a:chOff x="766756" y="2025274"/>
              <a:chExt cx="5695309" cy="3701565"/>
            </a:xfrm>
          </p:grpSpPr>
          <p:sp>
            <p:nvSpPr>
              <p:cNvPr id="8" name="Rectangle 7"/>
              <p:cNvSpPr/>
              <p:nvPr/>
            </p:nvSpPr>
            <p:spPr>
              <a:xfrm>
                <a:off x="2535809" y="2413272"/>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537378" y="2839048"/>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37377" y="3263270"/>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38946" y="3689046"/>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37377" y="4102273"/>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38946" y="4528049"/>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38945" y="4952271"/>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540514" y="5378047"/>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780908" y="2433779"/>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.35%</a:t>
                </a:r>
              </a:p>
            </p:txBody>
          </p:sp>
          <p:sp>
            <p:nvSpPr>
              <p:cNvPr id="17" name="TextBox 16"/>
              <p:cNvSpPr txBox="1"/>
              <p:nvPr/>
            </p:nvSpPr>
            <p:spPr>
              <a:xfrm>
                <a:off x="4997821" y="2435347"/>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18" name="TextBox 17"/>
              <p:cNvSpPr txBox="1"/>
              <p:nvPr/>
            </p:nvSpPr>
            <p:spPr>
              <a:xfrm>
                <a:off x="2894031" y="2026763"/>
                <a:ext cx="641021" cy="307777"/>
              </a:xfrm>
              <a:prstGeom prst="rect">
                <a:avLst/>
              </a:prstGeom>
              <a:noFill/>
            </p:spPr>
            <p:txBody>
              <a:bodyPr wrap="square" rtlCol="0">
                <a:spAutoFit/>
              </a:bodyPr>
              <a:lstStyle/>
              <a:p>
                <a:r>
                  <a:rPr lang="en-GB" sz="1400" dirty="0" smtClean="0">
                    <a:solidFill>
                      <a:schemeClr val="accent4">
                        <a:lumMod val="75000"/>
                      </a:schemeClr>
                    </a:solidFill>
                  </a:rPr>
                  <a:t>Yield</a:t>
                </a:r>
              </a:p>
            </p:txBody>
          </p:sp>
          <p:sp>
            <p:nvSpPr>
              <p:cNvPr id="19" name="TextBox 18"/>
              <p:cNvSpPr txBox="1"/>
              <p:nvPr/>
            </p:nvSpPr>
            <p:spPr>
              <a:xfrm>
                <a:off x="5026100" y="2025274"/>
                <a:ext cx="912785" cy="307777"/>
              </a:xfrm>
              <a:prstGeom prst="rect">
                <a:avLst/>
              </a:prstGeom>
              <a:noFill/>
            </p:spPr>
            <p:txBody>
              <a:bodyPr wrap="square" rtlCol="0">
                <a:spAutoFit/>
              </a:bodyPr>
              <a:lstStyle/>
              <a:p>
                <a:r>
                  <a:rPr lang="en-GB" sz="1400" dirty="0" smtClean="0">
                    <a:solidFill>
                      <a:schemeClr val="accent4">
                        <a:lumMod val="75000"/>
                      </a:schemeClr>
                    </a:solidFill>
                  </a:rPr>
                  <a:t>Volume</a:t>
                </a:r>
              </a:p>
            </p:txBody>
          </p:sp>
          <p:sp>
            <p:nvSpPr>
              <p:cNvPr id="20" name="TextBox 19"/>
              <p:cNvSpPr txBox="1"/>
              <p:nvPr/>
            </p:nvSpPr>
            <p:spPr>
              <a:xfrm>
                <a:off x="766756" y="2413272"/>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1</a:t>
                </a:r>
              </a:p>
            </p:txBody>
          </p:sp>
          <p:sp>
            <p:nvSpPr>
              <p:cNvPr id="21" name="TextBox 20"/>
              <p:cNvSpPr txBox="1"/>
              <p:nvPr/>
            </p:nvSpPr>
            <p:spPr>
              <a:xfrm>
                <a:off x="766756" y="2839047"/>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2</a:t>
                </a:r>
              </a:p>
            </p:txBody>
          </p:sp>
          <p:sp>
            <p:nvSpPr>
              <p:cNvPr id="22" name="TextBox 21"/>
              <p:cNvSpPr txBox="1"/>
              <p:nvPr/>
            </p:nvSpPr>
            <p:spPr>
              <a:xfrm>
                <a:off x="766756" y="3263270"/>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3</a:t>
                </a:r>
              </a:p>
            </p:txBody>
          </p:sp>
          <p:sp>
            <p:nvSpPr>
              <p:cNvPr id="23" name="TextBox 22"/>
              <p:cNvSpPr txBox="1"/>
              <p:nvPr/>
            </p:nvSpPr>
            <p:spPr>
              <a:xfrm>
                <a:off x="766756" y="3689045"/>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4</a:t>
                </a:r>
              </a:p>
            </p:txBody>
          </p:sp>
          <p:sp>
            <p:nvSpPr>
              <p:cNvPr id="24" name="TextBox 23"/>
              <p:cNvSpPr txBox="1"/>
              <p:nvPr/>
            </p:nvSpPr>
            <p:spPr>
              <a:xfrm>
                <a:off x="766756" y="4102132"/>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5</a:t>
                </a:r>
              </a:p>
            </p:txBody>
          </p:sp>
          <p:sp>
            <p:nvSpPr>
              <p:cNvPr id="25" name="TextBox 24"/>
              <p:cNvSpPr txBox="1"/>
              <p:nvPr/>
            </p:nvSpPr>
            <p:spPr>
              <a:xfrm>
                <a:off x="766756" y="4527907"/>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6</a:t>
                </a:r>
              </a:p>
            </p:txBody>
          </p:sp>
          <p:sp>
            <p:nvSpPr>
              <p:cNvPr id="26" name="TextBox 25"/>
              <p:cNvSpPr txBox="1"/>
              <p:nvPr/>
            </p:nvSpPr>
            <p:spPr>
              <a:xfrm>
                <a:off x="766756" y="4952130"/>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7</a:t>
                </a:r>
              </a:p>
            </p:txBody>
          </p:sp>
          <p:sp>
            <p:nvSpPr>
              <p:cNvPr id="27" name="TextBox 26"/>
              <p:cNvSpPr txBox="1"/>
              <p:nvPr/>
            </p:nvSpPr>
            <p:spPr>
              <a:xfrm>
                <a:off x="766756" y="5377905"/>
                <a:ext cx="1278860" cy="307777"/>
              </a:xfrm>
              <a:prstGeom prst="rect">
                <a:avLst/>
              </a:prstGeom>
              <a:noFill/>
            </p:spPr>
            <p:txBody>
              <a:bodyPr wrap="square" rtlCol="0">
                <a:spAutoFit/>
              </a:bodyPr>
              <a:lstStyle/>
              <a:p>
                <a:r>
                  <a:rPr lang="en-GB" sz="1400" dirty="0" smtClean="0">
                    <a:solidFill>
                      <a:schemeClr val="accent4">
                        <a:lumMod val="75000"/>
                      </a:schemeClr>
                    </a:solidFill>
                  </a:rPr>
                  <a:t>Transaction 8</a:t>
                </a:r>
              </a:p>
            </p:txBody>
          </p:sp>
          <p:sp>
            <p:nvSpPr>
              <p:cNvPr id="28" name="TextBox 27"/>
              <p:cNvSpPr txBox="1"/>
              <p:nvPr/>
            </p:nvSpPr>
            <p:spPr>
              <a:xfrm>
                <a:off x="2782476" y="285956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29" name="TextBox 28"/>
              <p:cNvSpPr txBox="1"/>
              <p:nvPr/>
            </p:nvSpPr>
            <p:spPr>
              <a:xfrm>
                <a:off x="4999389" y="286113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300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0" name="TextBox 29"/>
              <p:cNvSpPr txBox="1"/>
              <p:nvPr/>
            </p:nvSpPr>
            <p:spPr>
              <a:xfrm>
                <a:off x="2782476" y="3293204"/>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31" name="TextBox 30"/>
              <p:cNvSpPr txBox="1"/>
              <p:nvPr/>
            </p:nvSpPr>
            <p:spPr>
              <a:xfrm>
                <a:off x="4999389" y="3294772"/>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2" name="TextBox 31"/>
              <p:cNvSpPr txBox="1"/>
              <p:nvPr/>
            </p:nvSpPr>
            <p:spPr>
              <a:xfrm>
                <a:off x="2784044" y="371898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8.28%</a:t>
                </a:r>
              </a:p>
            </p:txBody>
          </p:sp>
          <p:sp>
            <p:nvSpPr>
              <p:cNvPr id="33" name="TextBox 32"/>
              <p:cNvSpPr txBox="1"/>
              <p:nvPr/>
            </p:nvSpPr>
            <p:spPr>
              <a:xfrm>
                <a:off x="5000957" y="372055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4" name="TextBox 33"/>
              <p:cNvSpPr txBox="1"/>
              <p:nvPr/>
            </p:nvSpPr>
            <p:spPr>
              <a:xfrm>
                <a:off x="2791903" y="413220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8.26%</a:t>
                </a:r>
              </a:p>
            </p:txBody>
          </p:sp>
          <p:sp>
            <p:nvSpPr>
              <p:cNvPr id="35" name="TextBox 34"/>
              <p:cNvSpPr txBox="1"/>
              <p:nvPr/>
            </p:nvSpPr>
            <p:spPr>
              <a:xfrm>
                <a:off x="5008816" y="413377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6" name="TextBox 35"/>
              <p:cNvSpPr txBox="1"/>
              <p:nvPr/>
            </p:nvSpPr>
            <p:spPr>
              <a:xfrm>
                <a:off x="2793471" y="4557990"/>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7" name="TextBox 36"/>
              <p:cNvSpPr txBox="1"/>
              <p:nvPr/>
            </p:nvSpPr>
            <p:spPr>
              <a:xfrm>
                <a:off x="5010384" y="4559558"/>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 </a:t>
                </a:r>
                <a:r>
                  <a:rPr lang="en-GB" sz="1400" dirty="0">
                    <a:solidFill>
                      <a:schemeClr val="bg2">
                        <a:lumMod val="10000"/>
                      </a:schemeClr>
                    </a:solidFill>
                  </a:rPr>
                  <a:t>b</a:t>
                </a:r>
                <a:r>
                  <a:rPr lang="en-GB" sz="1400" dirty="0" smtClean="0">
                    <a:solidFill>
                      <a:schemeClr val="bg2">
                        <a:lumMod val="10000"/>
                      </a:schemeClr>
                    </a:solidFill>
                  </a:rPr>
                  <a:t>io</a:t>
                </a:r>
              </a:p>
            </p:txBody>
          </p:sp>
          <p:sp>
            <p:nvSpPr>
              <p:cNvPr id="38" name="TextBox 37"/>
              <p:cNvSpPr txBox="1"/>
              <p:nvPr/>
            </p:nvSpPr>
            <p:spPr>
              <a:xfrm>
                <a:off x="2793471" y="499163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9" name="TextBox 38"/>
              <p:cNvSpPr txBox="1"/>
              <p:nvPr/>
            </p:nvSpPr>
            <p:spPr>
              <a:xfrm>
                <a:off x="5010384" y="499320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2</a:t>
                </a:r>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40" name="TextBox 39"/>
              <p:cNvSpPr txBox="1"/>
              <p:nvPr/>
            </p:nvSpPr>
            <p:spPr>
              <a:xfrm>
                <a:off x="2795039" y="5417415"/>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41" name="TextBox 40"/>
              <p:cNvSpPr txBox="1"/>
              <p:nvPr/>
            </p:nvSpPr>
            <p:spPr>
              <a:xfrm>
                <a:off x="5011952" y="5418983"/>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grpSp>
        <p:sp>
          <p:nvSpPr>
            <p:cNvPr id="5" name="Right Brace 4"/>
            <p:cNvSpPr/>
            <p:nvPr/>
          </p:nvSpPr>
          <p:spPr>
            <a:xfrm>
              <a:off x="7230359" y="3010394"/>
              <a:ext cx="169682" cy="74141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Right Brace 41"/>
            <p:cNvSpPr/>
            <p:nvPr/>
          </p:nvSpPr>
          <p:spPr>
            <a:xfrm>
              <a:off x="7230359" y="4832627"/>
              <a:ext cx="169681" cy="1011895"/>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532015" y="3227214"/>
              <a:ext cx="1272619" cy="307777"/>
            </a:xfrm>
            <a:prstGeom prst="rect">
              <a:avLst/>
            </a:prstGeom>
            <a:noFill/>
          </p:spPr>
          <p:txBody>
            <a:bodyPr wrap="square" rtlCol="0">
              <a:spAutoFit/>
            </a:bodyPr>
            <a:lstStyle/>
            <a:p>
              <a:r>
                <a:rPr lang="en-GB" sz="1400" dirty="0" smtClean="0">
                  <a:solidFill>
                    <a:srgbClr val="FF0000"/>
                  </a:solidFill>
                </a:rPr>
                <a:t>To be merged</a:t>
              </a:r>
            </a:p>
          </p:txBody>
        </p:sp>
        <p:sp>
          <p:nvSpPr>
            <p:cNvPr id="44" name="TextBox 43"/>
            <p:cNvSpPr txBox="1"/>
            <p:nvPr/>
          </p:nvSpPr>
          <p:spPr>
            <a:xfrm>
              <a:off x="7532014" y="5123610"/>
              <a:ext cx="1272619" cy="307777"/>
            </a:xfrm>
            <a:prstGeom prst="rect">
              <a:avLst/>
            </a:prstGeom>
            <a:noFill/>
          </p:spPr>
          <p:txBody>
            <a:bodyPr wrap="square" rtlCol="0">
              <a:spAutoFit/>
            </a:bodyPr>
            <a:lstStyle/>
            <a:p>
              <a:r>
                <a:rPr lang="en-GB" sz="1400" dirty="0" smtClean="0">
                  <a:solidFill>
                    <a:srgbClr val="FF0000"/>
                  </a:solidFill>
                </a:rPr>
                <a:t>To be merged</a:t>
              </a:r>
            </a:p>
          </p:txBody>
        </p:sp>
      </p:grpSp>
    </p:spTree>
    <p:extLst>
      <p:ext uri="{BB962C8B-B14F-4D97-AF65-F5344CB8AC3E}">
        <p14:creationId xmlns:p14="http://schemas.microsoft.com/office/powerpoint/2010/main" val="383916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b="1" dirty="0" smtClean="0">
                <a:solidFill>
                  <a:srgbClr val="00539B"/>
                </a:solidFill>
              </a:rPr>
              <a:t>Step 2 : </a:t>
            </a:r>
            <a:r>
              <a:rPr lang="en-GB" sz="1600" dirty="0" smtClean="0">
                <a:solidFill>
                  <a:srgbClr val="00539B"/>
                </a:solidFill>
              </a:rPr>
              <a:t>All </a:t>
            </a:r>
            <a:r>
              <a:rPr lang="en-GB" sz="1600" dirty="0">
                <a:solidFill>
                  <a:srgbClr val="00539B"/>
                </a:solidFill>
              </a:rPr>
              <a:t>the transactions with the same nominal interest rate are merged in order to have one line per nominal interest rate. Each rate is associated with the cumulative traded </a:t>
            </a:r>
            <a:r>
              <a:rPr lang="en-GB" sz="1600" dirty="0" smtClean="0">
                <a:solidFill>
                  <a:srgbClr val="00539B"/>
                </a:solidFill>
              </a:rPr>
              <a:t>volume :</a:t>
            </a:r>
            <a:endParaRPr lang="en-US" sz="1600" dirty="0" smtClean="0">
              <a:solidFill>
                <a:srgbClr val="00539B"/>
              </a:solidFill>
            </a:endParaRPr>
          </a:p>
        </p:txBody>
      </p:sp>
      <p:grpSp>
        <p:nvGrpSpPr>
          <p:cNvPr id="46" name="Group 45"/>
          <p:cNvGrpSpPr/>
          <p:nvPr/>
        </p:nvGrpSpPr>
        <p:grpSpPr>
          <a:xfrm>
            <a:off x="1388938" y="2176106"/>
            <a:ext cx="5693741" cy="2842061"/>
            <a:chOff x="1388938" y="2176106"/>
            <a:chExt cx="5693741" cy="2842061"/>
          </a:xfrm>
        </p:grpSpPr>
        <p:sp>
          <p:nvSpPr>
            <p:cNvPr id="8" name="Rectangle 7"/>
            <p:cNvSpPr/>
            <p:nvPr/>
          </p:nvSpPr>
          <p:spPr>
            <a:xfrm>
              <a:off x="3157991" y="2564104"/>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59560" y="2989880"/>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59559" y="3414102"/>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61128" y="3839878"/>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159559" y="4253104"/>
              <a:ext cx="3921551" cy="611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03090" y="2584611"/>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.35%</a:t>
              </a:r>
            </a:p>
          </p:txBody>
        </p:sp>
        <p:sp>
          <p:nvSpPr>
            <p:cNvPr id="17" name="TextBox 16"/>
            <p:cNvSpPr txBox="1"/>
            <p:nvPr/>
          </p:nvSpPr>
          <p:spPr>
            <a:xfrm>
              <a:off x="5620003" y="2586179"/>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18" name="TextBox 17"/>
            <p:cNvSpPr txBox="1"/>
            <p:nvPr/>
          </p:nvSpPr>
          <p:spPr>
            <a:xfrm>
              <a:off x="3516213" y="2177595"/>
              <a:ext cx="641021" cy="307777"/>
            </a:xfrm>
            <a:prstGeom prst="rect">
              <a:avLst/>
            </a:prstGeom>
            <a:noFill/>
          </p:spPr>
          <p:txBody>
            <a:bodyPr wrap="square" rtlCol="0">
              <a:spAutoFit/>
            </a:bodyPr>
            <a:lstStyle/>
            <a:p>
              <a:r>
                <a:rPr lang="en-GB" sz="1400" dirty="0" smtClean="0">
                  <a:solidFill>
                    <a:schemeClr val="accent4">
                      <a:lumMod val="75000"/>
                    </a:schemeClr>
                  </a:solidFill>
                </a:rPr>
                <a:t>Yield</a:t>
              </a:r>
            </a:p>
          </p:txBody>
        </p:sp>
        <p:sp>
          <p:nvSpPr>
            <p:cNvPr id="19" name="TextBox 18"/>
            <p:cNvSpPr txBox="1"/>
            <p:nvPr/>
          </p:nvSpPr>
          <p:spPr>
            <a:xfrm>
              <a:off x="5648282" y="2176106"/>
              <a:ext cx="912785" cy="307777"/>
            </a:xfrm>
            <a:prstGeom prst="rect">
              <a:avLst/>
            </a:prstGeom>
            <a:noFill/>
          </p:spPr>
          <p:txBody>
            <a:bodyPr wrap="square" rtlCol="0">
              <a:spAutoFit/>
            </a:bodyPr>
            <a:lstStyle/>
            <a:p>
              <a:r>
                <a:rPr lang="en-GB" sz="1400" dirty="0" smtClean="0">
                  <a:solidFill>
                    <a:schemeClr val="accent4">
                      <a:lumMod val="75000"/>
                    </a:schemeClr>
                  </a:solidFill>
                </a:rPr>
                <a:t>Volume</a:t>
              </a:r>
            </a:p>
          </p:txBody>
        </p:sp>
        <p:sp>
          <p:nvSpPr>
            <p:cNvPr id="20" name="TextBox 19"/>
            <p:cNvSpPr txBox="1"/>
            <p:nvPr/>
          </p:nvSpPr>
          <p:spPr>
            <a:xfrm>
              <a:off x="1388938" y="2564104"/>
              <a:ext cx="1278860" cy="307777"/>
            </a:xfrm>
            <a:prstGeom prst="rect">
              <a:avLst/>
            </a:prstGeom>
            <a:noFill/>
          </p:spPr>
          <p:txBody>
            <a:bodyPr wrap="square" rtlCol="0">
              <a:spAutoFit/>
            </a:bodyPr>
            <a:lstStyle/>
            <a:p>
              <a:r>
                <a:rPr lang="en-GB" sz="1400" dirty="0" smtClean="0">
                  <a:solidFill>
                    <a:schemeClr val="accent4">
                      <a:lumMod val="75000"/>
                    </a:schemeClr>
                  </a:solidFill>
                </a:rPr>
                <a:t>Line 1</a:t>
              </a:r>
            </a:p>
          </p:txBody>
        </p:sp>
        <p:sp>
          <p:nvSpPr>
            <p:cNvPr id="21" name="TextBox 20"/>
            <p:cNvSpPr txBox="1"/>
            <p:nvPr/>
          </p:nvSpPr>
          <p:spPr>
            <a:xfrm>
              <a:off x="1388938" y="2989879"/>
              <a:ext cx="1278860" cy="307777"/>
            </a:xfrm>
            <a:prstGeom prst="rect">
              <a:avLst/>
            </a:prstGeom>
            <a:noFill/>
          </p:spPr>
          <p:txBody>
            <a:bodyPr wrap="square" rtlCol="0">
              <a:spAutoFit/>
            </a:bodyPr>
            <a:lstStyle/>
            <a:p>
              <a:r>
                <a:rPr lang="en-GB" sz="1400" dirty="0">
                  <a:solidFill>
                    <a:schemeClr val="accent4">
                      <a:lumMod val="75000"/>
                    </a:schemeClr>
                  </a:solidFill>
                </a:rPr>
                <a:t>Line 2</a:t>
              </a:r>
              <a:endParaRPr lang="en-GB" sz="1400" dirty="0" smtClean="0">
                <a:solidFill>
                  <a:schemeClr val="accent4">
                    <a:lumMod val="75000"/>
                  </a:schemeClr>
                </a:solidFill>
              </a:endParaRPr>
            </a:p>
          </p:txBody>
        </p:sp>
        <p:sp>
          <p:nvSpPr>
            <p:cNvPr id="22" name="TextBox 21"/>
            <p:cNvSpPr txBox="1"/>
            <p:nvPr/>
          </p:nvSpPr>
          <p:spPr>
            <a:xfrm>
              <a:off x="1388938" y="3414102"/>
              <a:ext cx="1278860" cy="307777"/>
            </a:xfrm>
            <a:prstGeom prst="rect">
              <a:avLst/>
            </a:prstGeom>
            <a:noFill/>
          </p:spPr>
          <p:txBody>
            <a:bodyPr wrap="square" rtlCol="0">
              <a:spAutoFit/>
            </a:bodyPr>
            <a:lstStyle/>
            <a:p>
              <a:r>
                <a:rPr lang="en-GB" sz="1400" dirty="0">
                  <a:solidFill>
                    <a:schemeClr val="accent4">
                      <a:lumMod val="75000"/>
                    </a:schemeClr>
                  </a:solidFill>
                </a:rPr>
                <a:t>Line 3</a:t>
              </a:r>
              <a:endParaRPr lang="en-GB" sz="1400" dirty="0" smtClean="0">
                <a:solidFill>
                  <a:schemeClr val="accent4">
                    <a:lumMod val="75000"/>
                  </a:schemeClr>
                </a:solidFill>
              </a:endParaRPr>
            </a:p>
          </p:txBody>
        </p:sp>
        <p:sp>
          <p:nvSpPr>
            <p:cNvPr id="23" name="TextBox 22"/>
            <p:cNvSpPr txBox="1"/>
            <p:nvPr/>
          </p:nvSpPr>
          <p:spPr>
            <a:xfrm>
              <a:off x="1388938" y="3839877"/>
              <a:ext cx="1278860" cy="307777"/>
            </a:xfrm>
            <a:prstGeom prst="rect">
              <a:avLst/>
            </a:prstGeom>
            <a:noFill/>
          </p:spPr>
          <p:txBody>
            <a:bodyPr wrap="square" rtlCol="0">
              <a:spAutoFit/>
            </a:bodyPr>
            <a:lstStyle/>
            <a:p>
              <a:r>
                <a:rPr lang="en-GB" sz="1400" dirty="0">
                  <a:solidFill>
                    <a:schemeClr val="accent4">
                      <a:lumMod val="75000"/>
                    </a:schemeClr>
                  </a:solidFill>
                </a:rPr>
                <a:t>Line 4</a:t>
              </a:r>
              <a:endParaRPr lang="en-GB" sz="1400" dirty="0" smtClean="0">
                <a:solidFill>
                  <a:schemeClr val="accent4">
                    <a:lumMod val="75000"/>
                  </a:schemeClr>
                </a:solidFill>
              </a:endParaRPr>
            </a:p>
          </p:txBody>
        </p:sp>
        <p:sp>
          <p:nvSpPr>
            <p:cNvPr id="24" name="TextBox 23"/>
            <p:cNvSpPr txBox="1"/>
            <p:nvPr/>
          </p:nvSpPr>
          <p:spPr>
            <a:xfrm>
              <a:off x="1388938" y="4252964"/>
              <a:ext cx="1278860" cy="307777"/>
            </a:xfrm>
            <a:prstGeom prst="rect">
              <a:avLst/>
            </a:prstGeom>
            <a:noFill/>
          </p:spPr>
          <p:txBody>
            <a:bodyPr wrap="square" rtlCol="0">
              <a:spAutoFit/>
            </a:bodyPr>
            <a:lstStyle/>
            <a:p>
              <a:r>
                <a:rPr lang="en-GB" sz="1400" dirty="0">
                  <a:solidFill>
                    <a:schemeClr val="accent4">
                      <a:lumMod val="75000"/>
                    </a:schemeClr>
                  </a:solidFill>
                </a:rPr>
                <a:t>Line 5</a:t>
              </a:r>
              <a:endParaRPr lang="en-GB" sz="1400" dirty="0" smtClean="0">
                <a:solidFill>
                  <a:schemeClr val="accent4">
                    <a:lumMod val="75000"/>
                  </a:schemeClr>
                </a:solidFill>
              </a:endParaRPr>
            </a:p>
          </p:txBody>
        </p:sp>
        <p:sp>
          <p:nvSpPr>
            <p:cNvPr id="25" name="TextBox 24"/>
            <p:cNvSpPr txBox="1"/>
            <p:nvPr/>
          </p:nvSpPr>
          <p:spPr>
            <a:xfrm>
              <a:off x="1388938" y="4678739"/>
              <a:ext cx="1278860" cy="307777"/>
            </a:xfrm>
            <a:prstGeom prst="rect">
              <a:avLst/>
            </a:prstGeom>
            <a:noFill/>
          </p:spPr>
          <p:txBody>
            <a:bodyPr wrap="square" rtlCol="0">
              <a:spAutoFit/>
            </a:bodyPr>
            <a:lstStyle/>
            <a:p>
              <a:endParaRPr lang="en-GB" sz="1400" dirty="0" smtClean="0">
                <a:solidFill>
                  <a:schemeClr val="accent4">
                    <a:lumMod val="75000"/>
                  </a:schemeClr>
                </a:solidFill>
              </a:endParaRPr>
            </a:p>
          </p:txBody>
        </p:sp>
        <p:sp>
          <p:nvSpPr>
            <p:cNvPr id="28" name="TextBox 27"/>
            <p:cNvSpPr txBox="1"/>
            <p:nvPr/>
          </p:nvSpPr>
          <p:spPr>
            <a:xfrm>
              <a:off x="3404658" y="3010394"/>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29" name="TextBox 28"/>
            <p:cNvSpPr txBox="1"/>
            <p:nvPr/>
          </p:nvSpPr>
          <p:spPr>
            <a:xfrm>
              <a:off x="5621571" y="3011962"/>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4</a:t>
              </a:r>
              <a:r>
                <a:rPr lang="en-GB" sz="1400" dirty="0" smtClean="0">
                  <a:solidFill>
                    <a:schemeClr val="bg2">
                      <a:lumMod val="10000"/>
                    </a:schemeClr>
                  </a:solidFill>
                </a:rPr>
                <a:t>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0" name="TextBox 29"/>
            <p:cNvSpPr txBox="1"/>
            <p:nvPr/>
          </p:nvSpPr>
          <p:spPr>
            <a:xfrm>
              <a:off x="3404658" y="3444036"/>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8.28%</a:t>
              </a:r>
            </a:p>
          </p:txBody>
        </p:sp>
        <p:sp>
          <p:nvSpPr>
            <p:cNvPr id="31" name="TextBox 30"/>
            <p:cNvSpPr txBox="1"/>
            <p:nvPr/>
          </p:nvSpPr>
          <p:spPr>
            <a:xfrm>
              <a:off x="5621571" y="3445604"/>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2" name="TextBox 31"/>
            <p:cNvSpPr txBox="1"/>
            <p:nvPr/>
          </p:nvSpPr>
          <p:spPr>
            <a:xfrm>
              <a:off x="3406226" y="3869819"/>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8.26%</a:t>
              </a:r>
            </a:p>
          </p:txBody>
        </p:sp>
        <p:sp>
          <p:nvSpPr>
            <p:cNvPr id="33" name="TextBox 32"/>
            <p:cNvSpPr txBox="1"/>
            <p:nvPr/>
          </p:nvSpPr>
          <p:spPr>
            <a:xfrm>
              <a:off x="5623139" y="3871387"/>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4" name="TextBox 33"/>
            <p:cNvSpPr txBox="1"/>
            <p:nvPr/>
          </p:nvSpPr>
          <p:spPr>
            <a:xfrm>
              <a:off x="3414085" y="437096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5" name="TextBox 34"/>
            <p:cNvSpPr txBox="1"/>
            <p:nvPr/>
          </p:nvSpPr>
          <p:spPr>
            <a:xfrm>
              <a:off x="5630998" y="4347803"/>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1.3 </a:t>
              </a:r>
              <a:r>
                <a:rPr lang="en-GB" sz="1400" dirty="0">
                  <a:solidFill>
                    <a:schemeClr val="bg2">
                      <a:lumMod val="10000"/>
                    </a:schemeClr>
                  </a:solidFill>
                </a:rPr>
                <a:t>b</a:t>
              </a:r>
              <a:r>
                <a:rPr lang="en-GB" sz="1400" dirty="0" smtClean="0">
                  <a:solidFill>
                    <a:schemeClr val="bg2">
                      <a:lumMod val="10000"/>
                    </a:schemeClr>
                  </a:solidFill>
                </a:rPr>
                <a:t>io</a:t>
              </a:r>
            </a:p>
          </p:txBody>
        </p:sp>
        <p:sp>
          <p:nvSpPr>
            <p:cNvPr id="36" name="TextBox 35"/>
            <p:cNvSpPr txBox="1"/>
            <p:nvPr/>
          </p:nvSpPr>
          <p:spPr>
            <a:xfrm>
              <a:off x="3415653" y="470882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sz="1400" dirty="0" smtClean="0">
                <a:solidFill>
                  <a:schemeClr val="bg2">
                    <a:lumMod val="10000"/>
                  </a:schemeClr>
                </a:solidFill>
              </a:endParaRPr>
            </a:p>
          </p:txBody>
        </p:sp>
        <p:sp>
          <p:nvSpPr>
            <p:cNvPr id="37" name="TextBox 36"/>
            <p:cNvSpPr txBox="1"/>
            <p:nvPr/>
          </p:nvSpPr>
          <p:spPr>
            <a:xfrm>
              <a:off x="5632566" y="471039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sz="1400" dirty="0" smtClean="0">
                <a:solidFill>
                  <a:schemeClr val="bg2">
                    <a:lumMod val="10000"/>
                  </a:schemeClr>
                </a:solidFill>
              </a:endParaRPr>
            </a:p>
          </p:txBody>
        </p:sp>
      </p:grpSp>
    </p:spTree>
    <p:extLst>
      <p:ext uri="{BB962C8B-B14F-4D97-AF65-F5344CB8AC3E}">
        <p14:creationId xmlns:p14="http://schemas.microsoft.com/office/powerpoint/2010/main" val="354832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b="1" dirty="0" smtClean="0">
                <a:solidFill>
                  <a:srgbClr val="00539B"/>
                </a:solidFill>
              </a:rPr>
              <a:t>Step 3 : </a:t>
            </a:r>
            <a:r>
              <a:rPr lang="en-GB" sz="1600" dirty="0" smtClean="0">
                <a:solidFill>
                  <a:srgbClr val="00539B"/>
                </a:solidFill>
              </a:rPr>
              <a:t>The </a:t>
            </a:r>
            <a:r>
              <a:rPr lang="en-GB" sz="1600" dirty="0">
                <a:solidFill>
                  <a:srgbClr val="00539B"/>
                </a:solidFill>
              </a:rPr>
              <a:t>top and the bottom 15 percent of the traded volumes </a:t>
            </a:r>
            <a:r>
              <a:rPr lang="en-GB" sz="1600" dirty="0" smtClean="0">
                <a:solidFill>
                  <a:srgbClr val="00539B"/>
                </a:solidFill>
              </a:rPr>
              <a:t>are </a:t>
            </a:r>
            <a:r>
              <a:rPr lang="en-GB" sz="1600" dirty="0">
                <a:solidFill>
                  <a:srgbClr val="00539B"/>
                </a:solidFill>
              </a:rPr>
              <a:t>detected as outliers and removed from the </a:t>
            </a:r>
            <a:r>
              <a:rPr lang="en-GB" sz="1600" dirty="0" smtClean="0">
                <a:solidFill>
                  <a:srgbClr val="00539B"/>
                </a:solidFill>
              </a:rPr>
              <a:t>observations</a:t>
            </a:r>
            <a:r>
              <a:rPr lang="en-GB" sz="1600" dirty="0">
                <a:solidFill>
                  <a:srgbClr val="00539B"/>
                </a:solidFill>
              </a:rPr>
              <a:t> </a:t>
            </a:r>
            <a:r>
              <a:rPr lang="en-GB" sz="1600" dirty="0" smtClean="0">
                <a:solidFill>
                  <a:srgbClr val="00539B"/>
                </a:solidFill>
              </a:rPr>
              <a:t>:</a:t>
            </a:r>
            <a:endParaRPr lang="en-US" sz="1600" dirty="0" smtClean="0">
              <a:solidFill>
                <a:srgbClr val="00539B"/>
              </a:solidFill>
            </a:endParaRPr>
          </a:p>
        </p:txBody>
      </p:sp>
      <p:grpSp>
        <p:nvGrpSpPr>
          <p:cNvPr id="38" name="Group 37"/>
          <p:cNvGrpSpPr/>
          <p:nvPr/>
        </p:nvGrpSpPr>
        <p:grpSpPr>
          <a:xfrm>
            <a:off x="1187779" y="2227765"/>
            <a:ext cx="8097625" cy="3119059"/>
            <a:chOff x="1187777" y="2176106"/>
            <a:chExt cx="8097625" cy="3119059"/>
          </a:xfrm>
        </p:grpSpPr>
        <p:sp>
          <p:nvSpPr>
            <p:cNvPr id="8" name="Rectangle 7"/>
            <p:cNvSpPr/>
            <p:nvPr/>
          </p:nvSpPr>
          <p:spPr>
            <a:xfrm>
              <a:off x="3157991" y="2564104"/>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59560" y="2989880"/>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59559" y="3414102"/>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61128" y="3839878"/>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159559" y="4253104"/>
              <a:ext cx="3921551" cy="91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403090" y="2584611"/>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.35%</a:t>
              </a:r>
            </a:p>
          </p:txBody>
        </p:sp>
        <p:sp>
          <p:nvSpPr>
            <p:cNvPr id="15" name="TextBox 14"/>
            <p:cNvSpPr txBox="1"/>
            <p:nvPr/>
          </p:nvSpPr>
          <p:spPr>
            <a:xfrm>
              <a:off x="5620003" y="2586179"/>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16" name="TextBox 15"/>
            <p:cNvSpPr txBox="1"/>
            <p:nvPr/>
          </p:nvSpPr>
          <p:spPr>
            <a:xfrm>
              <a:off x="3516213" y="2177595"/>
              <a:ext cx="641021" cy="307777"/>
            </a:xfrm>
            <a:prstGeom prst="rect">
              <a:avLst/>
            </a:prstGeom>
            <a:noFill/>
          </p:spPr>
          <p:txBody>
            <a:bodyPr wrap="square" rtlCol="0">
              <a:spAutoFit/>
            </a:bodyPr>
            <a:lstStyle/>
            <a:p>
              <a:r>
                <a:rPr lang="en-GB" sz="1400" dirty="0" smtClean="0">
                  <a:solidFill>
                    <a:schemeClr val="accent4">
                      <a:lumMod val="75000"/>
                    </a:schemeClr>
                  </a:solidFill>
                </a:rPr>
                <a:t>Yield</a:t>
              </a:r>
            </a:p>
          </p:txBody>
        </p:sp>
        <p:sp>
          <p:nvSpPr>
            <p:cNvPr id="17" name="TextBox 16"/>
            <p:cNvSpPr txBox="1"/>
            <p:nvPr/>
          </p:nvSpPr>
          <p:spPr>
            <a:xfrm>
              <a:off x="5648282" y="2176106"/>
              <a:ext cx="912785" cy="307777"/>
            </a:xfrm>
            <a:prstGeom prst="rect">
              <a:avLst/>
            </a:prstGeom>
            <a:noFill/>
          </p:spPr>
          <p:txBody>
            <a:bodyPr wrap="square" rtlCol="0">
              <a:spAutoFit/>
            </a:bodyPr>
            <a:lstStyle/>
            <a:p>
              <a:r>
                <a:rPr lang="en-GB" sz="1400" dirty="0" smtClean="0">
                  <a:solidFill>
                    <a:schemeClr val="accent4">
                      <a:lumMod val="75000"/>
                    </a:schemeClr>
                  </a:solidFill>
                </a:rPr>
                <a:t>Volume</a:t>
              </a:r>
            </a:p>
          </p:txBody>
        </p:sp>
        <p:sp>
          <p:nvSpPr>
            <p:cNvPr id="18" name="TextBox 17"/>
            <p:cNvSpPr txBox="1"/>
            <p:nvPr/>
          </p:nvSpPr>
          <p:spPr>
            <a:xfrm>
              <a:off x="1388938" y="2564104"/>
              <a:ext cx="1278860" cy="307777"/>
            </a:xfrm>
            <a:prstGeom prst="rect">
              <a:avLst/>
            </a:prstGeom>
            <a:noFill/>
          </p:spPr>
          <p:txBody>
            <a:bodyPr wrap="square" rtlCol="0">
              <a:spAutoFit/>
            </a:bodyPr>
            <a:lstStyle/>
            <a:p>
              <a:r>
                <a:rPr lang="en-GB" sz="1400" dirty="0" smtClean="0">
                  <a:solidFill>
                    <a:schemeClr val="accent4">
                      <a:lumMod val="75000"/>
                    </a:schemeClr>
                  </a:solidFill>
                </a:rPr>
                <a:t>Line 1</a:t>
              </a:r>
            </a:p>
          </p:txBody>
        </p:sp>
        <p:sp>
          <p:nvSpPr>
            <p:cNvPr id="19" name="TextBox 18"/>
            <p:cNvSpPr txBox="1"/>
            <p:nvPr/>
          </p:nvSpPr>
          <p:spPr>
            <a:xfrm>
              <a:off x="1388938" y="2989879"/>
              <a:ext cx="1278860" cy="307777"/>
            </a:xfrm>
            <a:prstGeom prst="rect">
              <a:avLst/>
            </a:prstGeom>
            <a:noFill/>
          </p:spPr>
          <p:txBody>
            <a:bodyPr wrap="square" rtlCol="0">
              <a:spAutoFit/>
            </a:bodyPr>
            <a:lstStyle/>
            <a:p>
              <a:r>
                <a:rPr lang="en-GB" sz="1400" dirty="0">
                  <a:solidFill>
                    <a:schemeClr val="accent4">
                      <a:lumMod val="75000"/>
                    </a:schemeClr>
                  </a:solidFill>
                </a:rPr>
                <a:t>Line 2</a:t>
              </a:r>
              <a:endParaRPr lang="en-GB" sz="1400" dirty="0" smtClean="0">
                <a:solidFill>
                  <a:schemeClr val="accent4">
                    <a:lumMod val="75000"/>
                  </a:schemeClr>
                </a:solidFill>
              </a:endParaRPr>
            </a:p>
          </p:txBody>
        </p:sp>
        <p:sp>
          <p:nvSpPr>
            <p:cNvPr id="20" name="TextBox 19"/>
            <p:cNvSpPr txBox="1"/>
            <p:nvPr/>
          </p:nvSpPr>
          <p:spPr>
            <a:xfrm>
              <a:off x="1388938" y="3414102"/>
              <a:ext cx="1278860" cy="307777"/>
            </a:xfrm>
            <a:prstGeom prst="rect">
              <a:avLst/>
            </a:prstGeom>
            <a:noFill/>
          </p:spPr>
          <p:txBody>
            <a:bodyPr wrap="square" rtlCol="0">
              <a:spAutoFit/>
            </a:bodyPr>
            <a:lstStyle/>
            <a:p>
              <a:r>
                <a:rPr lang="en-GB" sz="1400" dirty="0">
                  <a:solidFill>
                    <a:schemeClr val="accent4">
                      <a:lumMod val="75000"/>
                    </a:schemeClr>
                  </a:solidFill>
                </a:rPr>
                <a:t>Line 3</a:t>
              </a:r>
              <a:endParaRPr lang="en-GB" sz="1400" dirty="0" smtClean="0">
                <a:solidFill>
                  <a:schemeClr val="accent4">
                    <a:lumMod val="75000"/>
                  </a:schemeClr>
                </a:solidFill>
              </a:endParaRPr>
            </a:p>
          </p:txBody>
        </p:sp>
        <p:sp>
          <p:nvSpPr>
            <p:cNvPr id="21" name="TextBox 20"/>
            <p:cNvSpPr txBox="1"/>
            <p:nvPr/>
          </p:nvSpPr>
          <p:spPr>
            <a:xfrm>
              <a:off x="1388938" y="3839877"/>
              <a:ext cx="1278860" cy="307777"/>
            </a:xfrm>
            <a:prstGeom prst="rect">
              <a:avLst/>
            </a:prstGeom>
            <a:noFill/>
          </p:spPr>
          <p:txBody>
            <a:bodyPr wrap="square" rtlCol="0">
              <a:spAutoFit/>
            </a:bodyPr>
            <a:lstStyle/>
            <a:p>
              <a:r>
                <a:rPr lang="en-GB" sz="1400" dirty="0">
                  <a:solidFill>
                    <a:schemeClr val="accent4">
                      <a:lumMod val="75000"/>
                    </a:schemeClr>
                  </a:solidFill>
                </a:rPr>
                <a:t>Line 4</a:t>
              </a:r>
              <a:endParaRPr lang="en-GB" sz="1400" dirty="0" smtClean="0">
                <a:solidFill>
                  <a:schemeClr val="accent4">
                    <a:lumMod val="75000"/>
                  </a:schemeClr>
                </a:solidFill>
              </a:endParaRPr>
            </a:p>
          </p:txBody>
        </p:sp>
        <p:sp>
          <p:nvSpPr>
            <p:cNvPr id="22" name="TextBox 21"/>
            <p:cNvSpPr txBox="1"/>
            <p:nvPr/>
          </p:nvSpPr>
          <p:spPr>
            <a:xfrm>
              <a:off x="1388938" y="4402613"/>
              <a:ext cx="1278860" cy="307777"/>
            </a:xfrm>
            <a:prstGeom prst="rect">
              <a:avLst/>
            </a:prstGeom>
            <a:noFill/>
          </p:spPr>
          <p:txBody>
            <a:bodyPr wrap="square" rtlCol="0">
              <a:spAutoFit/>
            </a:bodyPr>
            <a:lstStyle/>
            <a:p>
              <a:r>
                <a:rPr lang="en-GB" sz="1400" dirty="0">
                  <a:solidFill>
                    <a:schemeClr val="accent4">
                      <a:lumMod val="75000"/>
                    </a:schemeClr>
                  </a:solidFill>
                </a:rPr>
                <a:t>Line 5</a:t>
              </a:r>
              <a:endParaRPr lang="en-GB" sz="1400" dirty="0" smtClean="0">
                <a:solidFill>
                  <a:schemeClr val="accent4">
                    <a:lumMod val="75000"/>
                  </a:schemeClr>
                </a:solidFill>
              </a:endParaRPr>
            </a:p>
          </p:txBody>
        </p:sp>
        <p:sp>
          <p:nvSpPr>
            <p:cNvPr id="23" name="TextBox 22"/>
            <p:cNvSpPr txBox="1"/>
            <p:nvPr/>
          </p:nvSpPr>
          <p:spPr>
            <a:xfrm>
              <a:off x="1388938" y="4678739"/>
              <a:ext cx="1278860" cy="307777"/>
            </a:xfrm>
            <a:prstGeom prst="rect">
              <a:avLst/>
            </a:prstGeom>
            <a:noFill/>
          </p:spPr>
          <p:txBody>
            <a:bodyPr wrap="square" rtlCol="0">
              <a:spAutoFit/>
            </a:bodyPr>
            <a:lstStyle/>
            <a:p>
              <a:endParaRPr lang="en-GB" sz="1400" dirty="0" smtClean="0">
                <a:solidFill>
                  <a:schemeClr val="accent4">
                    <a:lumMod val="75000"/>
                  </a:schemeClr>
                </a:solidFill>
              </a:endParaRPr>
            </a:p>
          </p:txBody>
        </p:sp>
        <p:sp>
          <p:nvSpPr>
            <p:cNvPr id="24" name="TextBox 23"/>
            <p:cNvSpPr txBox="1"/>
            <p:nvPr/>
          </p:nvSpPr>
          <p:spPr>
            <a:xfrm>
              <a:off x="3404658" y="3010394"/>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25" name="TextBox 24"/>
            <p:cNvSpPr txBox="1"/>
            <p:nvPr/>
          </p:nvSpPr>
          <p:spPr>
            <a:xfrm>
              <a:off x="5621571" y="3011962"/>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4</a:t>
              </a:r>
              <a:r>
                <a:rPr lang="en-GB" sz="1400" dirty="0" smtClean="0">
                  <a:solidFill>
                    <a:schemeClr val="bg2">
                      <a:lumMod val="10000"/>
                    </a:schemeClr>
                  </a:solidFill>
                </a:rPr>
                <a:t>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26" name="TextBox 25"/>
            <p:cNvSpPr txBox="1"/>
            <p:nvPr/>
          </p:nvSpPr>
          <p:spPr>
            <a:xfrm>
              <a:off x="3404658" y="3444036"/>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8.28%</a:t>
              </a:r>
            </a:p>
          </p:txBody>
        </p:sp>
        <p:sp>
          <p:nvSpPr>
            <p:cNvPr id="27" name="TextBox 26"/>
            <p:cNvSpPr txBox="1"/>
            <p:nvPr/>
          </p:nvSpPr>
          <p:spPr>
            <a:xfrm>
              <a:off x="5621571" y="3445604"/>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28" name="TextBox 27"/>
            <p:cNvSpPr txBox="1"/>
            <p:nvPr/>
          </p:nvSpPr>
          <p:spPr>
            <a:xfrm>
              <a:off x="3406226" y="3869819"/>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8.26%</a:t>
              </a:r>
            </a:p>
          </p:txBody>
        </p:sp>
        <p:sp>
          <p:nvSpPr>
            <p:cNvPr id="29" name="TextBox 28"/>
            <p:cNvSpPr txBox="1"/>
            <p:nvPr/>
          </p:nvSpPr>
          <p:spPr>
            <a:xfrm>
              <a:off x="5623139" y="3871387"/>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0" name="TextBox 29"/>
            <p:cNvSpPr txBox="1"/>
            <p:nvPr/>
          </p:nvSpPr>
          <p:spPr>
            <a:xfrm>
              <a:off x="3406226" y="4440695"/>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1" name="TextBox 30"/>
            <p:cNvSpPr txBox="1"/>
            <p:nvPr/>
          </p:nvSpPr>
          <p:spPr>
            <a:xfrm>
              <a:off x="5648282" y="4402613"/>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1.3 bio</a:t>
              </a:r>
            </a:p>
          </p:txBody>
        </p:sp>
        <p:sp>
          <p:nvSpPr>
            <p:cNvPr id="33" name="TextBox 32"/>
            <p:cNvSpPr txBox="1"/>
            <p:nvPr/>
          </p:nvSpPr>
          <p:spPr>
            <a:xfrm>
              <a:off x="5632566" y="471039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sz="1400" dirty="0" smtClean="0">
                <a:solidFill>
                  <a:schemeClr val="bg2">
                    <a:lumMod val="10000"/>
                  </a:schemeClr>
                </a:solidFill>
              </a:endParaRPr>
            </a:p>
          </p:txBody>
        </p:sp>
        <p:sp>
          <p:nvSpPr>
            <p:cNvPr id="5" name="Rectangle 4"/>
            <p:cNvSpPr/>
            <p:nvPr/>
          </p:nvSpPr>
          <p:spPr>
            <a:xfrm>
              <a:off x="1187777" y="2483883"/>
              <a:ext cx="6108569" cy="659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296346" y="2552215"/>
              <a:ext cx="1989056" cy="461665"/>
            </a:xfrm>
            <a:prstGeom prst="rect">
              <a:avLst/>
            </a:prstGeom>
            <a:noFill/>
          </p:spPr>
          <p:txBody>
            <a:bodyPr wrap="square" rtlCol="0">
              <a:spAutoFit/>
            </a:bodyPr>
            <a:lstStyle/>
            <a:p>
              <a:r>
                <a:rPr lang="en-GB" dirty="0" smtClean="0">
                  <a:solidFill>
                    <a:srgbClr val="FF0000"/>
                  </a:solidFill>
                </a:rPr>
                <a:t>Top 15</a:t>
              </a:r>
              <a:r>
                <a:rPr lang="en-GB" dirty="0">
                  <a:solidFill>
                    <a:srgbClr val="FF0000"/>
                  </a:solidFill>
                </a:rPr>
                <a:t>% of the traded volumes to </a:t>
              </a:r>
              <a:r>
                <a:rPr lang="en-GB" dirty="0" smtClean="0">
                  <a:solidFill>
                    <a:srgbClr val="FF0000"/>
                  </a:solidFill>
                </a:rPr>
                <a:t>be removed</a:t>
              </a:r>
            </a:p>
          </p:txBody>
        </p:sp>
        <p:sp>
          <p:nvSpPr>
            <p:cNvPr id="35" name="Rectangle 34"/>
            <p:cNvSpPr/>
            <p:nvPr/>
          </p:nvSpPr>
          <p:spPr>
            <a:xfrm>
              <a:off x="1187777" y="4748472"/>
              <a:ext cx="6108569" cy="476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7296346" y="4556501"/>
              <a:ext cx="1989056" cy="738664"/>
            </a:xfrm>
            <a:prstGeom prst="rect">
              <a:avLst/>
            </a:prstGeom>
            <a:noFill/>
          </p:spPr>
          <p:txBody>
            <a:bodyPr wrap="square" rtlCol="0">
              <a:spAutoFit/>
            </a:bodyPr>
            <a:lstStyle/>
            <a:p>
              <a:r>
                <a:rPr lang="en-GB" dirty="0" smtClean="0">
                  <a:solidFill>
                    <a:srgbClr val="FF0000"/>
                  </a:solidFill>
                </a:rPr>
                <a:t>Bottom 15</a:t>
              </a:r>
              <a:r>
                <a:rPr lang="en-GB" dirty="0">
                  <a:solidFill>
                    <a:srgbClr val="FF0000"/>
                  </a:solidFill>
                </a:rPr>
                <a:t>% of the </a:t>
              </a:r>
              <a:endParaRPr lang="en-GB" dirty="0" smtClean="0">
                <a:solidFill>
                  <a:srgbClr val="FF0000"/>
                </a:solidFill>
              </a:endParaRPr>
            </a:p>
            <a:p>
              <a:r>
                <a:rPr lang="en-GB" dirty="0" smtClean="0">
                  <a:solidFill>
                    <a:srgbClr val="FF0000"/>
                  </a:solidFill>
                </a:rPr>
                <a:t>traded </a:t>
              </a:r>
              <a:r>
                <a:rPr lang="en-GB" dirty="0">
                  <a:solidFill>
                    <a:srgbClr val="FF0000"/>
                  </a:solidFill>
                </a:rPr>
                <a:t>volumes to </a:t>
              </a:r>
              <a:r>
                <a:rPr lang="en-GB" dirty="0" smtClean="0">
                  <a:solidFill>
                    <a:srgbClr val="FF0000"/>
                  </a:solidFill>
                </a:rPr>
                <a:t>be removed</a:t>
              </a:r>
            </a:p>
          </p:txBody>
        </p:sp>
      </p:grpSp>
    </p:spTree>
    <p:extLst>
      <p:ext uri="{BB962C8B-B14F-4D97-AF65-F5344CB8AC3E}">
        <p14:creationId xmlns:p14="http://schemas.microsoft.com/office/powerpoint/2010/main" val="400309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b="1" dirty="0" smtClean="0">
                <a:solidFill>
                  <a:srgbClr val="00539B"/>
                </a:solidFill>
              </a:rPr>
              <a:t>Step 3 : </a:t>
            </a:r>
            <a:r>
              <a:rPr lang="en-GB" sz="1600" dirty="0" smtClean="0">
                <a:solidFill>
                  <a:srgbClr val="00539B"/>
                </a:solidFill>
              </a:rPr>
              <a:t>The </a:t>
            </a:r>
            <a:r>
              <a:rPr lang="en-GB" sz="1600" dirty="0">
                <a:solidFill>
                  <a:srgbClr val="00539B"/>
                </a:solidFill>
              </a:rPr>
              <a:t>top and the bottom 15 percent of the traded volumes </a:t>
            </a:r>
            <a:r>
              <a:rPr lang="en-GB" sz="1600" dirty="0" smtClean="0">
                <a:solidFill>
                  <a:srgbClr val="00539B"/>
                </a:solidFill>
              </a:rPr>
              <a:t>are </a:t>
            </a:r>
            <a:r>
              <a:rPr lang="en-GB" sz="1600" dirty="0">
                <a:solidFill>
                  <a:srgbClr val="00539B"/>
                </a:solidFill>
              </a:rPr>
              <a:t>detected as outliers and removed from the </a:t>
            </a:r>
            <a:r>
              <a:rPr lang="en-GB" sz="1600" dirty="0" smtClean="0">
                <a:solidFill>
                  <a:srgbClr val="00539B"/>
                </a:solidFill>
              </a:rPr>
              <a:t>observations</a:t>
            </a:r>
            <a:r>
              <a:rPr lang="en-GB" sz="1600" dirty="0">
                <a:solidFill>
                  <a:srgbClr val="00539B"/>
                </a:solidFill>
              </a:rPr>
              <a:t> </a:t>
            </a:r>
            <a:r>
              <a:rPr lang="en-GB" sz="1600" dirty="0" smtClean="0">
                <a:solidFill>
                  <a:srgbClr val="00539B"/>
                </a:solidFill>
              </a:rPr>
              <a:t>:</a:t>
            </a:r>
            <a:endParaRPr lang="en-US" sz="1600" dirty="0" smtClean="0">
              <a:solidFill>
                <a:srgbClr val="00539B"/>
              </a:solidFill>
            </a:endParaRPr>
          </a:p>
        </p:txBody>
      </p:sp>
      <p:grpSp>
        <p:nvGrpSpPr>
          <p:cNvPr id="3" name="Group 2"/>
          <p:cNvGrpSpPr/>
          <p:nvPr/>
        </p:nvGrpSpPr>
        <p:grpSpPr>
          <a:xfrm>
            <a:off x="1391017" y="2176106"/>
            <a:ext cx="5693741" cy="1958859"/>
            <a:chOff x="1391017" y="2176106"/>
            <a:chExt cx="5693741" cy="1958859"/>
          </a:xfrm>
        </p:grpSpPr>
        <p:sp>
          <p:nvSpPr>
            <p:cNvPr id="9" name="Rectangle 8"/>
            <p:cNvSpPr/>
            <p:nvPr/>
          </p:nvSpPr>
          <p:spPr>
            <a:xfrm>
              <a:off x="3161639" y="2522948"/>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61638" y="2947170"/>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63207" y="3372946"/>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161638" y="3786173"/>
              <a:ext cx="3921551" cy="34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516213" y="2177595"/>
              <a:ext cx="641021" cy="307777"/>
            </a:xfrm>
            <a:prstGeom prst="rect">
              <a:avLst/>
            </a:prstGeom>
            <a:noFill/>
          </p:spPr>
          <p:txBody>
            <a:bodyPr wrap="square" rtlCol="0">
              <a:spAutoFit/>
            </a:bodyPr>
            <a:lstStyle/>
            <a:p>
              <a:r>
                <a:rPr lang="en-GB" sz="1400" dirty="0" smtClean="0">
                  <a:solidFill>
                    <a:schemeClr val="accent4">
                      <a:lumMod val="75000"/>
                    </a:schemeClr>
                  </a:solidFill>
                </a:rPr>
                <a:t>Yield</a:t>
              </a:r>
            </a:p>
          </p:txBody>
        </p:sp>
        <p:sp>
          <p:nvSpPr>
            <p:cNvPr id="17" name="TextBox 16"/>
            <p:cNvSpPr txBox="1"/>
            <p:nvPr/>
          </p:nvSpPr>
          <p:spPr>
            <a:xfrm>
              <a:off x="5648282" y="2176106"/>
              <a:ext cx="912785" cy="307777"/>
            </a:xfrm>
            <a:prstGeom prst="rect">
              <a:avLst/>
            </a:prstGeom>
            <a:noFill/>
          </p:spPr>
          <p:txBody>
            <a:bodyPr wrap="square" rtlCol="0">
              <a:spAutoFit/>
            </a:bodyPr>
            <a:lstStyle/>
            <a:p>
              <a:r>
                <a:rPr lang="en-GB" sz="1400" dirty="0" smtClean="0">
                  <a:solidFill>
                    <a:schemeClr val="accent4">
                      <a:lumMod val="75000"/>
                    </a:schemeClr>
                  </a:solidFill>
                </a:rPr>
                <a:t>Volume</a:t>
              </a:r>
            </a:p>
          </p:txBody>
        </p:sp>
        <p:sp>
          <p:nvSpPr>
            <p:cNvPr id="19" name="TextBox 18"/>
            <p:cNvSpPr txBox="1"/>
            <p:nvPr/>
          </p:nvSpPr>
          <p:spPr>
            <a:xfrm>
              <a:off x="1391017" y="2522947"/>
              <a:ext cx="1278860" cy="307777"/>
            </a:xfrm>
            <a:prstGeom prst="rect">
              <a:avLst/>
            </a:prstGeom>
            <a:noFill/>
          </p:spPr>
          <p:txBody>
            <a:bodyPr wrap="square" rtlCol="0">
              <a:spAutoFit/>
            </a:bodyPr>
            <a:lstStyle/>
            <a:p>
              <a:r>
                <a:rPr lang="en-GB" sz="1400" dirty="0">
                  <a:solidFill>
                    <a:schemeClr val="accent4">
                      <a:lumMod val="75000"/>
                    </a:schemeClr>
                  </a:solidFill>
                </a:rPr>
                <a:t>Line </a:t>
              </a:r>
              <a:r>
                <a:rPr lang="en-GB" sz="1400" dirty="0" smtClean="0">
                  <a:solidFill>
                    <a:schemeClr val="accent4">
                      <a:lumMod val="75000"/>
                    </a:schemeClr>
                  </a:solidFill>
                </a:rPr>
                <a:t>1</a:t>
              </a:r>
            </a:p>
          </p:txBody>
        </p:sp>
        <p:sp>
          <p:nvSpPr>
            <p:cNvPr id="20" name="TextBox 19"/>
            <p:cNvSpPr txBox="1"/>
            <p:nvPr/>
          </p:nvSpPr>
          <p:spPr>
            <a:xfrm>
              <a:off x="1391017" y="2947170"/>
              <a:ext cx="1278860" cy="307777"/>
            </a:xfrm>
            <a:prstGeom prst="rect">
              <a:avLst/>
            </a:prstGeom>
            <a:noFill/>
          </p:spPr>
          <p:txBody>
            <a:bodyPr wrap="square" rtlCol="0">
              <a:spAutoFit/>
            </a:bodyPr>
            <a:lstStyle/>
            <a:p>
              <a:r>
                <a:rPr lang="en-GB" sz="1400" dirty="0">
                  <a:solidFill>
                    <a:schemeClr val="accent4">
                      <a:lumMod val="75000"/>
                    </a:schemeClr>
                  </a:solidFill>
                </a:rPr>
                <a:t>Line </a:t>
              </a:r>
              <a:r>
                <a:rPr lang="en-GB" sz="1400" dirty="0" smtClean="0">
                  <a:solidFill>
                    <a:schemeClr val="accent4">
                      <a:lumMod val="75000"/>
                    </a:schemeClr>
                  </a:solidFill>
                </a:rPr>
                <a:t>2</a:t>
              </a:r>
            </a:p>
          </p:txBody>
        </p:sp>
        <p:sp>
          <p:nvSpPr>
            <p:cNvPr id="21" name="TextBox 20"/>
            <p:cNvSpPr txBox="1"/>
            <p:nvPr/>
          </p:nvSpPr>
          <p:spPr>
            <a:xfrm>
              <a:off x="1391017" y="3372945"/>
              <a:ext cx="1278860" cy="307777"/>
            </a:xfrm>
            <a:prstGeom prst="rect">
              <a:avLst/>
            </a:prstGeom>
            <a:noFill/>
          </p:spPr>
          <p:txBody>
            <a:bodyPr wrap="square" rtlCol="0">
              <a:spAutoFit/>
            </a:bodyPr>
            <a:lstStyle/>
            <a:p>
              <a:r>
                <a:rPr lang="en-GB" sz="1400" dirty="0">
                  <a:solidFill>
                    <a:schemeClr val="accent4">
                      <a:lumMod val="75000"/>
                    </a:schemeClr>
                  </a:solidFill>
                </a:rPr>
                <a:t>Line </a:t>
              </a:r>
              <a:r>
                <a:rPr lang="en-GB" sz="1400" dirty="0" smtClean="0">
                  <a:solidFill>
                    <a:schemeClr val="accent4">
                      <a:lumMod val="75000"/>
                    </a:schemeClr>
                  </a:solidFill>
                </a:rPr>
                <a:t>3</a:t>
              </a:r>
            </a:p>
          </p:txBody>
        </p:sp>
        <p:sp>
          <p:nvSpPr>
            <p:cNvPr id="22" name="TextBox 21"/>
            <p:cNvSpPr txBox="1"/>
            <p:nvPr/>
          </p:nvSpPr>
          <p:spPr>
            <a:xfrm>
              <a:off x="1391017" y="3786032"/>
              <a:ext cx="1278860" cy="307777"/>
            </a:xfrm>
            <a:prstGeom prst="rect">
              <a:avLst/>
            </a:prstGeom>
            <a:noFill/>
          </p:spPr>
          <p:txBody>
            <a:bodyPr wrap="square" rtlCol="0">
              <a:spAutoFit/>
            </a:bodyPr>
            <a:lstStyle/>
            <a:p>
              <a:r>
                <a:rPr lang="en-GB" sz="1400" dirty="0">
                  <a:solidFill>
                    <a:schemeClr val="accent4">
                      <a:lumMod val="75000"/>
                    </a:schemeClr>
                  </a:solidFill>
                </a:rPr>
                <a:t>Line </a:t>
              </a:r>
              <a:r>
                <a:rPr lang="en-GB" sz="1400" dirty="0" smtClean="0">
                  <a:solidFill>
                    <a:schemeClr val="accent4">
                      <a:lumMod val="75000"/>
                    </a:schemeClr>
                  </a:solidFill>
                </a:rPr>
                <a:t>4</a:t>
              </a:r>
            </a:p>
          </p:txBody>
        </p:sp>
        <p:sp>
          <p:nvSpPr>
            <p:cNvPr id="24" name="TextBox 23"/>
            <p:cNvSpPr txBox="1"/>
            <p:nvPr/>
          </p:nvSpPr>
          <p:spPr>
            <a:xfrm>
              <a:off x="3406737" y="2543462"/>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8</a:t>
              </a:r>
              <a:r>
                <a:rPr lang="en-GB" sz="1400" dirty="0" smtClean="0">
                  <a:solidFill>
                    <a:schemeClr val="bg2">
                      <a:lumMod val="10000"/>
                    </a:schemeClr>
                  </a:solidFill>
                </a:rPr>
                <a:t>.30%</a:t>
              </a:r>
            </a:p>
          </p:txBody>
        </p:sp>
        <p:sp>
          <p:nvSpPr>
            <p:cNvPr id="25" name="TextBox 24"/>
            <p:cNvSpPr txBox="1"/>
            <p:nvPr/>
          </p:nvSpPr>
          <p:spPr>
            <a:xfrm>
              <a:off x="5623650" y="2545030"/>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solidFill>
                    <a:schemeClr val="bg2">
                      <a:lumMod val="10000"/>
                    </a:schemeClr>
                  </a:solidFill>
                </a:rPr>
                <a:t>2</a:t>
              </a:r>
              <a:r>
                <a:rPr lang="en-GB" sz="1400" dirty="0" smtClean="0">
                  <a:solidFill>
                    <a:schemeClr val="bg2">
                      <a:lumMod val="10000"/>
                    </a:schemeClr>
                  </a:solidFill>
                </a:rPr>
                <a:t>00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26" name="TextBox 25"/>
            <p:cNvSpPr txBox="1"/>
            <p:nvPr/>
          </p:nvSpPr>
          <p:spPr>
            <a:xfrm>
              <a:off x="3406737" y="2977104"/>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8.28%</a:t>
              </a:r>
            </a:p>
          </p:txBody>
        </p:sp>
        <p:sp>
          <p:nvSpPr>
            <p:cNvPr id="27" name="TextBox 26"/>
            <p:cNvSpPr txBox="1"/>
            <p:nvPr/>
          </p:nvSpPr>
          <p:spPr>
            <a:xfrm>
              <a:off x="5623650" y="2978672"/>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28" name="TextBox 27"/>
            <p:cNvSpPr txBox="1"/>
            <p:nvPr/>
          </p:nvSpPr>
          <p:spPr>
            <a:xfrm>
              <a:off x="3408305" y="340288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8.26%</a:t>
              </a:r>
            </a:p>
          </p:txBody>
        </p:sp>
        <p:sp>
          <p:nvSpPr>
            <p:cNvPr id="29" name="TextBox 28"/>
            <p:cNvSpPr txBox="1"/>
            <p:nvPr/>
          </p:nvSpPr>
          <p:spPr>
            <a:xfrm>
              <a:off x="5625218" y="340445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150 </a:t>
              </a:r>
              <a:r>
                <a:rPr lang="en-GB" sz="1400" dirty="0" err="1" smtClean="0">
                  <a:solidFill>
                    <a:schemeClr val="bg2">
                      <a:lumMod val="10000"/>
                    </a:schemeClr>
                  </a:solidFill>
                </a:rPr>
                <a:t>mio</a:t>
              </a:r>
              <a:endParaRPr lang="en-GB" sz="1400" dirty="0" smtClean="0">
                <a:solidFill>
                  <a:schemeClr val="bg2">
                    <a:lumMod val="10000"/>
                  </a:schemeClr>
                </a:solidFill>
              </a:endParaRPr>
            </a:p>
          </p:txBody>
        </p:sp>
        <p:sp>
          <p:nvSpPr>
            <p:cNvPr id="30" name="TextBox 29"/>
            <p:cNvSpPr txBox="1"/>
            <p:nvPr/>
          </p:nvSpPr>
          <p:spPr>
            <a:xfrm>
              <a:off x="3416164" y="3816107"/>
              <a:ext cx="7918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8.25%</a:t>
              </a:r>
            </a:p>
          </p:txBody>
        </p:sp>
        <p:sp>
          <p:nvSpPr>
            <p:cNvPr id="31" name="TextBox 30"/>
            <p:cNvSpPr txBox="1"/>
            <p:nvPr/>
          </p:nvSpPr>
          <p:spPr>
            <a:xfrm>
              <a:off x="5633077" y="3817675"/>
              <a:ext cx="10164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bg2">
                      <a:lumMod val="10000"/>
                    </a:schemeClr>
                  </a:solidFill>
                </a:rPr>
                <a:t>1 </a:t>
              </a:r>
              <a:r>
                <a:rPr lang="en-GB" sz="1400" dirty="0">
                  <a:solidFill>
                    <a:schemeClr val="bg2">
                      <a:lumMod val="10000"/>
                    </a:schemeClr>
                  </a:solidFill>
                </a:rPr>
                <a:t>b</a:t>
              </a:r>
              <a:r>
                <a:rPr lang="en-GB" sz="1400" dirty="0" smtClean="0">
                  <a:solidFill>
                    <a:schemeClr val="bg2">
                      <a:lumMod val="10000"/>
                    </a:schemeClr>
                  </a:solidFill>
                </a:rPr>
                <a:t>io</a:t>
              </a:r>
            </a:p>
          </p:txBody>
        </p:sp>
      </p:grpSp>
    </p:spTree>
    <p:extLst>
      <p:ext uri="{BB962C8B-B14F-4D97-AF65-F5344CB8AC3E}">
        <p14:creationId xmlns:p14="http://schemas.microsoft.com/office/powerpoint/2010/main" val="3322045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58" y="208235"/>
            <a:ext cx="8887968" cy="415221"/>
          </a:xfrm>
        </p:spPr>
        <p:txBody>
          <a:bodyPr>
            <a:normAutofit fontScale="90000"/>
          </a:bodyPr>
          <a:lstStyle/>
          <a:p>
            <a:r>
              <a:rPr lang="en-US" dirty="0" smtClean="0"/>
              <a:t>The </a:t>
            </a:r>
            <a:r>
              <a:rPr lang="en-US" dirty="0"/>
              <a:t>Calculation Methodology</a:t>
            </a:r>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mc:AlternateContent xmlns:mc="http://schemas.openxmlformats.org/markup-compatibility/2006" xmlns:a14="http://schemas.microsoft.com/office/drawing/2010/main">
        <mc:Choice Requires="a14">
          <p:sp>
            <p:nvSpPr>
              <p:cNvPr id="6" name="Text Placeholder 7"/>
              <p:cNvSpPr txBox="1">
                <a:spLocks/>
              </p:cNvSpPr>
              <p:nvPr/>
            </p:nvSpPr>
            <p:spPr>
              <a:xfrm>
                <a:off x="464051" y="1080000"/>
                <a:ext cx="8484006" cy="9467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GB" sz="1600" b="1" dirty="0" smtClean="0">
                    <a:solidFill>
                      <a:srgbClr val="00539B"/>
                    </a:solidFill>
                  </a:rPr>
                  <a:t>Step 4 : </a:t>
                </a:r>
                <a:r>
                  <a:rPr lang="en-GB" sz="1600" dirty="0" smtClean="0">
                    <a:solidFill>
                      <a:srgbClr val="00539B"/>
                    </a:solidFill>
                  </a:rPr>
                  <a:t>The Benchmark is calculated as the volume weighted mean of the remaining sample </a:t>
                </a:r>
                <a14:m>
                  <m:oMath xmlns:m="http://schemas.openxmlformats.org/officeDocument/2006/math">
                    <m:r>
                      <m:rPr>
                        <m:sty m:val="p"/>
                      </m:rPr>
                      <a:rPr lang="de-DE" sz="1600">
                        <a:solidFill>
                          <a:srgbClr val="00539B"/>
                        </a:solidFill>
                        <a:latin typeface="Cambria Math"/>
                      </a:rPr>
                      <m:t>Benchmark</m:t>
                    </m:r>
                    <m:r>
                      <a:rPr lang="de-DE" sz="1600">
                        <a:solidFill>
                          <a:srgbClr val="00539B"/>
                        </a:solidFill>
                        <a:latin typeface="Cambria Math"/>
                      </a:rPr>
                      <m:t>=</m:t>
                    </m:r>
                    <m:nary>
                      <m:naryPr>
                        <m:chr m:val="∑"/>
                        <m:grow m:val="on"/>
                        <m:ctrlPr>
                          <a:rPr lang="en-GB" sz="1600" i="1">
                            <a:solidFill>
                              <a:srgbClr val="00539B"/>
                            </a:solidFill>
                            <a:latin typeface="Cambria Math" panose="02040503050406030204" pitchFamily="18" charset="0"/>
                          </a:rPr>
                        </m:ctrlPr>
                      </m:naryPr>
                      <m:sub>
                        <m:r>
                          <a:rPr lang="en-GB" sz="1600">
                            <a:solidFill>
                              <a:srgbClr val="00539B"/>
                            </a:solidFill>
                            <a:latin typeface="Cambria Math"/>
                          </a:rPr>
                          <m:t>𝑖</m:t>
                        </m:r>
                        <m:r>
                          <a:rPr lang="de-DE" sz="1600">
                            <a:solidFill>
                              <a:srgbClr val="00539B"/>
                            </a:solidFill>
                            <a:latin typeface="Cambria Math"/>
                          </a:rPr>
                          <m:t>=0</m:t>
                        </m:r>
                      </m:sub>
                      <m:sup>
                        <m:r>
                          <a:rPr lang="en-GB" sz="1600">
                            <a:solidFill>
                              <a:srgbClr val="00539B"/>
                            </a:solidFill>
                            <a:latin typeface="Cambria Math"/>
                          </a:rPr>
                          <m:t>𝑛</m:t>
                        </m:r>
                      </m:sup>
                      <m:e>
                        <m:f>
                          <m:fPr>
                            <m:type m:val="lin"/>
                            <m:ctrlPr>
                              <a:rPr lang="en-GB" sz="1600" i="1">
                                <a:solidFill>
                                  <a:srgbClr val="00539B"/>
                                </a:solidFill>
                                <a:latin typeface="Cambria Math" panose="02040503050406030204" pitchFamily="18" charset="0"/>
                              </a:rPr>
                            </m:ctrlPr>
                          </m:fPr>
                          <m:num>
                            <m:d>
                              <m:dPr>
                                <m:ctrlPr>
                                  <a:rPr lang="en-GB" sz="1600" i="1">
                                    <a:solidFill>
                                      <a:srgbClr val="00539B"/>
                                    </a:solidFill>
                                    <a:latin typeface="Cambria Math" panose="02040503050406030204" pitchFamily="18" charset="0"/>
                                  </a:rPr>
                                </m:ctrlPr>
                              </m:dPr>
                              <m:e>
                                <m:sSub>
                                  <m:sSubPr>
                                    <m:ctrlPr>
                                      <a:rPr lang="en-GB" sz="1600" i="1">
                                        <a:solidFill>
                                          <a:srgbClr val="00539B"/>
                                        </a:solidFill>
                                        <a:latin typeface="Cambria Math" panose="02040503050406030204" pitchFamily="18" charset="0"/>
                                      </a:rPr>
                                    </m:ctrlPr>
                                  </m:sSubPr>
                                  <m:e>
                                    <m:r>
                                      <a:rPr lang="en-GB" sz="1600">
                                        <a:solidFill>
                                          <a:srgbClr val="00539B"/>
                                        </a:solidFill>
                                        <a:latin typeface="Cambria Math"/>
                                      </a:rPr>
                                      <m:t>𝑅</m:t>
                                    </m:r>
                                  </m:e>
                                  <m:sub>
                                    <m:r>
                                      <a:rPr lang="en-GB" sz="1600">
                                        <a:solidFill>
                                          <a:srgbClr val="00539B"/>
                                        </a:solidFill>
                                        <a:latin typeface="Cambria Math"/>
                                      </a:rPr>
                                      <m:t>𝑖</m:t>
                                    </m:r>
                                  </m:sub>
                                </m:sSub>
                                <m:r>
                                  <a:rPr lang="en-GB" sz="1600">
                                    <a:solidFill>
                                      <a:srgbClr val="00539B"/>
                                    </a:solidFill>
                                    <a:latin typeface="Cambria Math"/>
                                  </a:rPr>
                                  <m:t>∗</m:t>
                                </m:r>
                                <m:sSub>
                                  <m:sSubPr>
                                    <m:ctrlPr>
                                      <a:rPr lang="en-GB" sz="1600" i="1">
                                        <a:solidFill>
                                          <a:srgbClr val="00539B"/>
                                        </a:solidFill>
                                        <a:latin typeface="Cambria Math" panose="02040503050406030204" pitchFamily="18" charset="0"/>
                                      </a:rPr>
                                    </m:ctrlPr>
                                  </m:sSubPr>
                                  <m:e>
                                    <m:r>
                                      <a:rPr lang="en-GB" sz="1600">
                                        <a:solidFill>
                                          <a:srgbClr val="00539B"/>
                                        </a:solidFill>
                                        <a:latin typeface="Cambria Math"/>
                                      </a:rPr>
                                      <m:t>𝑉</m:t>
                                    </m:r>
                                  </m:e>
                                  <m:sub>
                                    <m:r>
                                      <a:rPr lang="en-GB" sz="1600">
                                        <a:solidFill>
                                          <a:srgbClr val="00539B"/>
                                        </a:solidFill>
                                        <a:latin typeface="Cambria Math"/>
                                      </a:rPr>
                                      <m:t>𝑖</m:t>
                                    </m:r>
                                  </m:sub>
                                </m:sSub>
                              </m:e>
                            </m:d>
                          </m:num>
                          <m:den>
                            <m:r>
                              <a:rPr lang="en-GB" sz="1600">
                                <a:solidFill>
                                  <a:srgbClr val="00539B"/>
                                </a:solidFill>
                                <a:latin typeface="Cambria Math"/>
                              </a:rPr>
                              <m:t>𝑉</m:t>
                            </m:r>
                          </m:den>
                        </m:f>
                      </m:e>
                    </m:nary>
                  </m:oMath>
                </a14:m>
                <a:endParaRPr lang="en-US" sz="1600" dirty="0">
                  <a:solidFill>
                    <a:srgbClr val="00539B"/>
                  </a:solidFill>
                </a:endParaRPr>
              </a:p>
            </p:txBody>
          </p:sp>
        </mc:Choice>
        <mc:Fallback xmlns="">
          <p:sp>
            <p:nvSpPr>
              <p:cNvPr id="6" name="Text Placeholder 7"/>
              <p:cNvSpPr txBox="1">
                <a:spLocks noRot="1" noChangeAspect="1" noMove="1" noResize="1" noEditPoints="1" noAdjustHandles="1" noChangeArrowheads="1" noChangeShapeType="1" noTextEdit="1"/>
              </p:cNvSpPr>
              <p:nvPr/>
            </p:nvSpPr>
            <p:spPr>
              <a:xfrm>
                <a:off x="464051" y="1080000"/>
                <a:ext cx="8484006" cy="946763"/>
              </a:xfrm>
              <a:prstGeom prst="rect">
                <a:avLst/>
              </a:prstGeom>
              <a:blipFill rotWithShape="1">
                <a:blip r:embed="rId4"/>
                <a:stretch>
                  <a:fillRect l="-647" r="-1724" b="-47742"/>
                </a:stretch>
              </a:blipFill>
            </p:spPr>
            <p:txBody>
              <a:bodyPr/>
              <a:lstStyle/>
              <a:p>
                <a:r>
                  <a:rPr lang="en-GB">
                    <a:noFill/>
                  </a:rPr>
                  <a:t> </a:t>
                </a:r>
              </a:p>
            </p:txBody>
          </p:sp>
        </mc:Fallback>
      </mc:AlternateContent>
      <p:sp>
        <p:nvSpPr>
          <p:cNvPr id="3" name="TextBox 2"/>
          <p:cNvSpPr txBox="1"/>
          <p:nvPr/>
        </p:nvSpPr>
        <p:spPr>
          <a:xfrm>
            <a:off x="678744" y="2608146"/>
            <a:ext cx="7927942" cy="307777"/>
          </a:xfrm>
          <a:prstGeom prst="rect">
            <a:avLst/>
          </a:prstGeom>
          <a:noFill/>
        </p:spPr>
        <p:txBody>
          <a:bodyPr wrap="square" rtlCol="0">
            <a:spAutoFit/>
          </a:bodyPr>
          <a:lstStyle/>
          <a:p>
            <a:r>
              <a:rPr lang="en-GB" sz="1400" dirty="0">
                <a:solidFill>
                  <a:srgbClr val="00539B"/>
                </a:solidFill>
              </a:rPr>
              <a:t>Benchmark = </a:t>
            </a:r>
            <a:r>
              <a:rPr lang="en-GB" sz="1400" dirty="0" smtClean="0">
                <a:solidFill>
                  <a:srgbClr val="00539B"/>
                </a:solidFill>
              </a:rPr>
              <a:t>(</a:t>
            </a:r>
            <a:r>
              <a:rPr lang="en-GB" sz="1400" dirty="0">
                <a:solidFill>
                  <a:srgbClr val="00539B"/>
                </a:solidFill>
              </a:rPr>
              <a:t>8</a:t>
            </a:r>
            <a:r>
              <a:rPr lang="en-GB" sz="1400" dirty="0" smtClean="0">
                <a:solidFill>
                  <a:srgbClr val="00539B"/>
                </a:solidFill>
              </a:rPr>
              <a:t>.30</a:t>
            </a:r>
            <a:r>
              <a:rPr lang="en-GB" sz="1400" dirty="0">
                <a:solidFill>
                  <a:srgbClr val="00539B"/>
                </a:solidFill>
              </a:rPr>
              <a:t>% * 2</a:t>
            </a:r>
            <a:r>
              <a:rPr lang="en-GB" sz="1400" dirty="0" smtClean="0">
                <a:solidFill>
                  <a:srgbClr val="00539B"/>
                </a:solidFill>
              </a:rPr>
              <a:t>00 </a:t>
            </a:r>
            <a:r>
              <a:rPr lang="en-GB" sz="1400" dirty="0">
                <a:solidFill>
                  <a:srgbClr val="00539B"/>
                </a:solidFill>
              </a:rPr>
              <a:t>+ </a:t>
            </a:r>
            <a:r>
              <a:rPr lang="en-GB" sz="1400" dirty="0" smtClean="0">
                <a:solidFill>
                  <a:srgbClr val="00539B"/>
                </a:solidFill>
              </a:rPr>
              <a:t>8.28% </a:t>
            </a:r>
            <a:r>
              <a:rPr lang="en-GB" sz="1400" dirty="0">
                <a:solidFill>
                  <a:srgbClr val="00539B"/>
                </a:solidFill>
              </a:rPr>
              <a:t>* 50 + </a:t>
            </a:r>
            <a:r>
              <a:rPr lang="en-GB" sz="1400" dirty="0" smtClean="0">
                <a:solidFill>
                  <a:srgbClr val="00539B"/>
                </a:solidFill>
              </a:rPr>
              <a:t>8.26% </a:t>
            </a:r>
            <a:r>
              <a:rPr lang="en-GB" sz="1400" dirty="0">
                <a:solidFill>
                  <a:srgbClr val="00539B"/>
                </a:solidFill>
              </a:rPr>
              <a:t>* 150 + </a:t>
            </a:r>
            <a:r>
              <a:rPr lang="en-GB" sz="1400" dirty="0" smtClean="0">
                <a:solidFill>
                  <a:srgbClr val="00539B"/>
                </a:solidFill>
              </a:rPr>
              <a:t>8.25% </a:t>
            </a:r>
            <a:r>
              <a:rPr lang="en-GB" sz="1400" dirty="0">
                <a:solidFill>
                  <a:srgbClr val="00539B"/>
                </a:solidFill>
              </a:rPr>
              <a:t>* </a:t>
            </a:r>
            <a:r>
              <a:rPr lang="en-GB" sz="1400" dirty="0" smtClean="0">
                <a:solidFill>
                  <a:srgbClr val="00539B"/>
                </a:solidFill>
              </a:rPr>
              <a:t>1000) </a:t>
            </a:r>
            <a:r>
              <a:rPr lang="en-GB" sz="1400" dirty="0">
                <a:solidFill>
                  <a:srgbClr val="00539B"/>
                </a:solidFill>
              </a:rPr>
              <a:t>/ </a:t>
            </a:r>
            <a:r>
              <a:rPr lang="en-GB" sz="1400" dirty="0" smtClean="0">
                <a:solidFill>
                  <a:srgbClr val="00539B"/>
                </a:solidFill>
              </a:rPr>
              <a:t>1400</a:t>
            </a:r>
            <a:endParaRPr lang="en-GB" sz="1400" dirty="0">
              <a:solidFill>
                <a:srgbClr val="00539B"/>
              </a:solidFill>
            </a:endParaRPr>
          </a:p>
        </p:txBody>
      </p:sp>
      <p:sp>
        <p:nvSpPr>
          <p:cNvPr id="7" name="TextBox 6"/>
          <p:cNvSpPr txBox="1"/>
          <p:nvPr/>
        </p:nvSpPr>
        <p:spPr>
          <a:xfrm>
            <a:off x="3221333" y="3882334"/>
            <a:ext cx="2321628" cy="307777"/>
          </a:xfrm>
          <a:prstGeom prst="rect">
            <a:avLst/>
          </a:prstGeom>
          <a:noFill/>
        </p:spPr>
        <p:txBody>
          <a:bodyPr wrap="square" rtlCol="0">
            <a:spAutoFit/>
          </a:bodyPr>
          <a:lstStyle/>
          <a:p>
            <a:r>
              <a:rPr lang="en-GB" sz="1400" b="1" dirty="0">
                <a:solidFill>
                  <a:srgbClr val="00539B"/>
                </a:solidFill>
              </a:rPr>
              <a:t>Benchmark = </a:t>
            </a:r>
            <a:r>
              <a:rPr lang="en-GB" sz="1400" b="1" dirty="0" smtClean="0">
                <a:solidFill>
                  <a:srgbClr val="00539B"/>
                </a:solidFill>
              </a:rPr>
              <a:t>8.2593%</a:t>
            </a:r>
            <a:endParaRPr lang="en-GB" sz="1400" b="1" dirty="0">
              <a:solidFill>
                <a:srgbClr val="00539B"/>
              </a:solidFill>
            </a:endParaRPr>
          </a:p>
        </p:txBody>
      </p:sp>
    </p:spTree>
    <p:extLst>
      <p:ext uri="{BB962C8B-B14F-4D97-AF65-F5344CB8AC3E}">
        <p14:creationId xmlns:p14="http://schemas.microsoft.com/office/powerpoint/2010/main" val="357506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illustration</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19</a:t>
            </a:fld>
            <a:endParaRPr lang="en-GB" dirty="0"/>
          </a:p>
        </p:txBody>
      </p:sp>
      <p:graphicFrame>
        <p:nvGraphicFramePr>
          <p:cNvPr id="7" name="Диаграмма 1"/>
          <p:cNvGraphicFramePr>
            <a:graphicFrameLocks/>
          </p:cNvGraphicFramePr>
          <p:nvPr>
            <p:extLst>
              <p:ext uri="{D42A27DB-BD31-4B8C-83A1-F6EECF244321}">
                <p14:modId xmlns:p14="http://schemas.microsoft.com/office/powerpoint/2010/main" val="4031244596"/>
              </p:ext>
            </p:extLst>
          </p:nvPr>
        </p:nvGraphicFramePr>
        <p:xfrm>
          <a:off x="483433" y="1364777"/>
          <a:ext cx="7941430" cy="4640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752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type="body" sz="quarter" idx="13"/>
          </p:nvPr>
        </p:nvSpPr>
        <p:spPr>
          <a:xfrm>
            <a:off x="535668" y="960257"/>
            <a:ext cx="7560000" cy="4860000"/>
          </a:xfrm>
        </p:spPr>
        <p:txBody>
          <a:bodyPr>
            <a:normAutofit/>
          </a:bodyPr>
          <a:lstStyle/>
          <a:p>
            <a:pPr marL="645750" indent="-285750">
              <a:lnSpc>
                <a:spcPct val="120000"/>
              </a:lnSpc>
              <a:spcAft>
                <a:spcPts val="1200"/>
              </a:spcAft>
              <a:buFont typeface="Wingdings" panose="05000000000000000000" pitchFamily="2" charset="2"/>
              <a:buChar char="Ø"/>
            </a:pPr>
            <a:endParaRPr lang="en-US" sz="1800" dirty="0" smtClean="0">
              <a:solidFill>
                <a:srgbClr val="00539B"/>
              </a:solidFill>
            </a:endParaRPr>
          </a:p>
          <a:p>
            <a:pPr marL="645750" indent="-285750">
              <a:lnSpc>
                <a:spcPct val="120000"/>
              </a:lnSpc>
              <a:spcAft>
                <a:spcPts val="1200"/>
              </a:spcAft>
              <a:buFont typeface="Wingdings" panose="05000000000000000000" pitchFamily="2" charset="2"/>
              <a:buChar char="Ø"/>
            </a:pPr>
            <a:r>
              <a:rPr lang="en-GB" sz="1600" dirty="0">
                <a:solidFill>
                  <a:srgbClr val="00539B"/>
                </a:solidFill>
              </a:rPr>
              <a:t>Review of the conclusions of the second working group meeting’</a:t>
            </a:r>
          </a:p>
          <a:p>
            <a:pPr marL="645750" indent="-285750">
              <a:lnSpc>
                <a:spcPct val="120000"/>
              </a:lnSpc>
              <a:spcAft>
                <a:spcPts val="1200"/>
              </a:spcAft>
              <a:buFont typeface="Wingdings" panose="05000000000000000000" pitchFamily="2" charset="2"/>
              <a:buChar char="Ø"/>
            </a:pPr>
            <a:r>
              <a:rPr lang="en-US" sz="1600" dirty="0">
                <a:solidFill>
                  <a:srgbClr val="00539B"/>
                </a:solidFill>
              </a:rPr>
              <a:t>Implementation results of the 2nd meeting of the working group protocol decisions</a:t>
            </a:r>
            <a:endParaRPr lang="en-GB" sz="1600" dirty="0">
              <a:solidFill>
                <a:srgbClr val="00539B"/>
              </a:solidFill>
            </a:endParaRPr>
          </a:p>
          <a:p>
            <a:pPr marL="645750" indent="-285750">
              <a:lnSpc>
                <a:spcPct val="120000"/>
              </a:lnSpc>
              <a:spcAft>
                <a:spcPts val="1200"/>
              </a:spcAft>
              <a:buFont typeface="Wingdings" panose="05000000000000000000" pitchFamily="2" charset="2"/>
              <a:buChar char="Ø"/>
            </a:pPr>
            <a:r>
              <a:rPr lang="en-GB" sz="1600" dirty="0">
                <a:solidFill>
                  <a:srgbClr val="00539B"/>
                </a:solidFill>
              </a:rPr>
              <a:t>Proposal for reformed for reformed TONIA Calculation methodology</a:t>
            </a:r>
          </a:p>
          <a:p>
            <a:pPr marL="645750" indent="-285750">
              <a:lnSpc>
                <a:spcPct val="120000"/>
              </a:lnSpc>
              <a:spcAft>
                <a:spcPts val="1200"/>
              </a:spcAft>
              <a:buFont typeface="Wingdings" panose="05000000000000000000" pitchFamily="2" charset="2"/>
              <a:buChar char="Ø"/>
            </a:pPr>
            <a:r>
              <a:rPr lang="en-GB" sz="1600" dirty="0">
                <a:solidFill>
                  <a:srgbClr val="00539B"/>
                </a:solidFill>
              </a:rPr>
              <a:t>Seasonal factors of the money and foreign exchange markets: tax weeks, budget spending (NBK)</a:t>
            </a:r>
          </a:p>
          <a:p>
            <a:pPr marL="645750" indent="-285750">
              <a:lnSpc>
                <a:spcPct val="120000"/>
              </a:lnSpc>
              <a:spcAft>
                <a:spcPts val="1200"/>
              </a:spcAft>
              <a:buFont typeface="Wingdings" panose="05000000000000000000" pitchFamily="2" charset="2"/>
              <a:buChar char="Ø"/>
            </a:pPr>
            <a:r>
              <a:rPr lang="en-GB" sz="1600" dirty="0">
                <a:solidFill>
                  <a:srgbClr val="00539B"/>
                </a:solidFill>
              </a:rPr>
              <a:t>Importance of </a:t>
            </a:r>
            <a:r>
              <a:rPr lang="en-GB" sz="1600" dirty="0" smtClean="0">
                <a:solidFill>
                  <a:srgbClr val="00539B"/>
                </a:solidFill>
              </a:rPr>
              <a:t>settlement </a:t>
            </a:r>
            <a:r>
              <a:rPr lang="en-GB" sz="1600" dirty="0">
                <a:solidFill>
                  <a:srgbClr val="00539B"/>
                </a:solidFill>
              </a:rPr>
              <a:t>for efficient money </a:t>
            </a:r>
            <a:r>
              <a:rPr lang="en-GB" sz="1600" dirty="0" smtClean="0">
                <a:solidFill>
                  <a:srgbClr val="00539B"/>
                </a:solidFill>
              </a:rPr>
              <a:t>markets</a:t>
            </a:r>
          </a:p>
          <a:p>
            <a:pPr marL="645750" indent="-285750">
              <a:lnSpc>
                <a:spcPct val="120000"/>
              </a:lnSpc>
              <a:spcAft>
                <a:spcPts val="1200"/>
              </a:spcAft>
              <a:buFont typeface="Wingdings" panose="05000000000000000000" pitchFamily="2" charset="2"/>
              <a:buChar char="Ø"/>
            </a:pPr>
            <a:r>
              <a:rPr lang="en-GB" sz="1600" dirty="0" smtClean="0">
                <a:solidFill>
                  <a:srgbClr val="00539B"/>
                </a:solidFill>
              </a:rPr>
              <a:t>Q&amp;A</a:t>
            </a:r>
            <a:endParaRPr lang="en-GB" sz="1600" dirty="0">
              <a:solidFill>
                <a:srgbClr val="00539B"/>
              </a:solidFill>
            </a:endParaRPr>
          </a:p>
          <a:p>
            <a:pPr lvl="0">
              <a:lnSpc>
                <a:spcPct val="120000"/>
              </a:lnSpc>
            </a:pPr>
            <a:endParaRPr lang="en-GB" sz="1800" dirty="0">
              <a:solidFill>
                <a:schemeClr val="bg2">
                  <a:lumMod val="25000"/>
                </a:schemeClr>
              </a:solidFill>
            </a:endParaRPr>
          </a:p>
          <a:p>
            <a:pPr marL="0" indent="0">
              <a:buNone/>
            </a:pPr>
            <a:endParaRPr lang="en-US" sz="3600" dirty="0"/>
          </a:p>
        </p:txBody>
      </p:sp>
      <p:sp>
        <p:nvSpPr>
          <p:cNvPr id="4"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
        <p:nvSpPr>
          <p:cNvPr id="5" name="Footer Placeholder 4"/>
          <p:cNvSpPr>
            <a:spLocks noGrp="1"/>
          </p:cNvSpPr>
          <p:nvPr>
            <p:ph type="ftr" sz="quarter" idx="3"/>
            <p:custDataLst>
              <p:tags r:id="rId2"/>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337032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51" y="-93306"/>
            <a:ext cx="7099343" cy="1080000"/>
          </a:xfrm>
        </p:spPr>
        <p:txBody>
          <a:bodyPr>
            <a:normAutofit/>
          </a:bodyPr>
          <a:lstStyle/>
          <a:p>
            <a:pPr lvl="0"/>
            <a:r>
              <a:rPr lang="en-US" sz="2800" dirty="0" smtClean="0"/>
              <a:t>Publication</a:t>
            </a:r>
            <a:endParaRPr lang="en-GB" sz="2800" dirty="0"/>
          </a:p>
        </p:txBody>
      </p:sp>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20</a:t>
            </a:fld>
            <a:endParaRPr lang="en-GB" dirty="0"/>
          </a:p>
        </p:txBody>
      </p:sp>
      <p:sp>
        <p:nvSpPr>
          <p:cNvPr id="7" name="Slide Number Placeholder 4"/>
          <p:cNvSpPr txBox="1">
            <a:spLocks/>
          </p:cNvSpPr>
          <p:nvPr/>
        </p:nvSpPr>
        <p:spPr>
          <a:xfrm>
            <a:off x="8279567" y="6480000"/>
            <a:ext cx="360002" cy="378000"/>
          </a:xfrm>
          <a:prstGeom prst="rect">
            <a:avLst/>
          </a:prstGeom>
        </p:spPr>
        <p:txBody>
          <a:bodyPr lIns="0" tIns="0" rIns="0" b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chemeClr val="accent1"/>
                </a:solidFill>
                <a:effectLst/>
                <a:uLnTx/>
                <a:uFillTx/>
                <a:latin typeface="Franklin Gothic Book"/>
                <a:ea typeface="ＭＳ Ｐゴシック" charset="0"/>
                <a:cs typeface="Franklin Gothic Book"/>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800" b="0" i="0" u="none" strike="noStrike" kern="1200" cap="none" spc="0" normalizeH="0" baseline="0" noProof="0" dirty="0">
              <a:ln>
                <a:noFill/>
              </a:ln>
              <a:solidFill>
                <a:schemeClr val="accent1"/>
              </a:solidFill>
              <a:effectLst/>
              <a:uLnTx/>
              <a:uFillTx/>
              <a:latin typeface="Franklin Gothic Book"/>
              <a:ea typeface="ＭＳ Ｐゴシック" charset="0"/>
              <a:cs typeface="Franklin Gothic Book"/>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grpSp>
        <p:nvGrpSpPr>
          <p:cNvPr id="42" name="Group 41"/>
          <p:cNvGrpSpPr/>
          <p:nvPr/>
        </p:nvGrpSpPr>
        <p:grpSpPr>
          <a:xfrm>
            <a:off x="748709" y="943564"/>
            <a:ext cx="7890860" cy="5414106"/>
            <a:chOff x="464051" y="986694"/>
            <a:chExt cx="7890860" cy="5414106"/>
          </a:xfrm>
        </p:grpSpPr>
        <p:sp>
          <p:nvSpPr>
            <p:cNvPr id="28" name="Rectangle 27"/>
            <p:cNvSpPr/>
            <p:nvPr/>
          </p:nvSpPr>
          <p:spPr>
            <a:xfrm>
              <a:off x="3001991" y="1337094"/>
              <a:ext cx="5184477" cy="5063706"/>
            </a:xfrm>
            <a:prstGeom prst="rect">
              <a:avLst/>
            </a:prstGeom>
            <a:solidFill>
              <a:schemeClr val="tx2">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60000"/>
                    <a:lumOff val="40000"/>
                  </a:schemeClr>
                </a:solidFill>
              </a:endParaRPr>
            </a:p>
          </p:txBody>
        </p:sp>
        <p:sp>
          <p:nvSpPr>
            <p:cNvPr id="27" name="Rectangle 26"/>
            <p:cNvSpPr/>
            <p:nvPr/>
          </p:nvSpPr>
          <p:spPr>
            <a:xfrm>
              <a:off x="464051" y="1337094"/>
              <a:ext cx="2537941" cy="506370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141" y="2308230"/>
              <a:ext cx="1723310" cy="170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336" y="2308231"/>
              <a:ext cx="1716619" cy="170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83" y="2308231"/>
              <a:ext cx="1688160" cy="170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00283" y="1892729"/>
              <a:ext cx="2152680" cy="307777"/>
            </a:xfrm>
            <a:prstGeom prst="rect">
              <a:avLst/>
            </a:prstGeom>
            <a:noFill/>
          </p:spPr>
          <p:txBody>
            <a:bodyPr wrap="square" rtlCol="0">
              <a:spAutoFit/>
            </a:bodyPr>
            <a:lstStyle/>
            <a:p>
              <a:r>
                <a:rPr lang="fr-FR" sz="1400" b="1" dirty="0" smtClean="0">
                  <a:solidFill>
                    <a:srgbClr val="00539B"/>
                  </a:solidFill>
                </a:rPr>
                <a:t>Data collection</a:t>
              </a:r>
            </a:p>
          </p:txBody>
        </p:sp>
        <p:sp>
          <p:nvSpPr>
            <p:cNvPr id="19" name="TextBox 18"/>
            <p:cNvSpPr txBox="1"/>
            <p:nvPr/>
          </p:nvSpPr>
          <p:spPr>
            <a:xfrm>
              <a:off x="3669150" y="1904131"/>
              <a:ext cx="1532990" cy="307777"/>
            </a:xfrm>
            <a:prstGeom prst="rect">
              <a:avLst/>
            </a:prstGeom>
            <a:noFill/>
          </p:spPr>
          <p:txBody>
            <a:bodyPr wrap="square" rtlCol="0">
              <a:spAutoFit/>
            </a:bodyPr>
            <a:lstStyle>
              <a:defPPr>
                <a:defRPr lang="en-GB"/>
              </a:defPPr>
              <a:lvl1pPr>
                <a:defRPr sz="1400">
                  <a:solidFill>
                    <a:schemeClr val="bg1">
                      <a:lumMod val="50000"/>
                    </a:schemeClr>
                  </a:solidFill>
                </a:defRPr>
              </a:lvl1pPr>
            </a:lstStyle>
            <a:p>
              <a:r>
                <a:rPr lang="fr-FR" b="1" dirty="0" err="1" smtClean="0">
                  <a:solidFill>
                    <a:srgbClr val="00539B"/>
                  </a:solidFill>
                </a:rPr>
                <a:t>Calculation</a:t>
              </a:r>
              <a:endParaRPr lang="fr-FR" b="1" dirty="0">
                <a:solidFill>
                  <a:srgbClr val="00539B"/>
                </a:solidFill>
              </a:endParaRPr>
            </a:p>
          </p:txBody>
        </p:sp>
        <p:sp>
          <p:nvSpPr>
            <p:cNvPr id="20" name="TextBox 19"/>
            <p:cNvSpPr txBox="1"/>
            <p:nvPr/>
          </p:nvSpPr>
          <p:spPr>
            <a:xfrm>
              <a:off x="6425718" y="1904130"/>
              <a:ext cx="1929193" cy="307777"/>
            </a:xfrm>
            <a:prstGeom prst="rect">
              <a:avLst/>
            </a:prstGeom>
            <a:noFill/>
          </p:spPr>
          <p:txBody>
            <a:bodyPr wrap="square" rtlCol="0">
              <a:spAutoFit/>
            </a:bodyPr>
            <a:lstStyle>
              <a:defPPr>
                <a:defRPr lang="en-GB"/>
              </a:defPPr>
              <a:lvl1pPr>
                <a:defRPr sz="1400">
                  <a:solidFill>
                    <a:schemeClr val="bg1">
                      <a:lumMod val="50000"/>
                    </a:schemeClr>
                  </a:solidFill>
                </a:defRPr>
              </a:lvl1pPr>
            </a:lstStyle>
            <a:p>
              <a:r>
                <a:rPr lang="fr-FR" b="1" dirty="0" smtClean="0">
                  <a:solidFill>
                    <a:srgbClr val="00539B"/>
                  </a:solidFill>
                </a:rPr>
                <a:t>Publication</a:t>
              </a:r>
              <a:endParaRPr lang="fr-FR" b="1" dirty="0">
                <a:solidFill>
                  <a:srgbClr val="00539B"/>
                </a:solidFill>
              </a:endParaRPr>
            </a:p>
          </p:txBody>
        </p:sp>
        <p:sp>
          <p:nvSpPr>
            <p:cNvPr id="21" name="Right Arrow 20"/>
            <p:cNvSpPr/>
            <p:nvPr/>
          </p:nvSpPr>
          <p:spPr>
            <a:xfrm>
              <a:off x="2719269" y="2919940"/>
              <a:ext cx="721743" cy="41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5397512" y="2928565"/>
              <a:ext cx="721743" cy="41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374263" y="2562045"/>
              <a:ext cx="693235" cy="307777"/>
            </a:xfrm>
            <a:prstGeom prst="rect">
              <a:avLst/>
            </a:prstGeom>
            <a:noFill/>
          </p:spPr>
          <p:txBody>
            <a:bodyPr wrap="square" rtlCol="0">
              <a:spAutoFit/>
            </a:bodyPr>
            <a:lstStyle/>
            <a:p>
              <a:r>
                <a:rPr lang="en-GB" sz="1400" dirty="0" smtClean="0">
                  <a:solidFill>
                    <a:srgbClr val="00539B"/>
                  </a:solidFill>
                </a:rPr>
                <a:t>10 am</a:t>
              </a:r>
            </a:p>
          </p:txBody>
        </p:sp>
        <p:sp>
          <p:nvSpPr>
            <p:cNvPr id="30" name="Curved Up Arrow 29"/>
            <p:cNvSpPr/>
            <p:nvPr/>
          </p:nvSpPr>
          <p:spPr>
            <a:xfrm flipH="1">
              <a:off x="4435645" y="4011465"/>
              <a:ext cx="2560378" cy="474271"/>
            </a:xfrm>
            <a:prstGeom prst="curvedUpArrow">
              <a:avLst/>
            </a:prstGeom>
            <a:ln>
              <a:roun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p:cNvSpPr txBox="1"/>
            <p:nvPr/>
          </p:nvSpPr>
          <p:spPr>
            <a:xfrm>
              <a:off x="4295955" y="4537494"/>
              <a:ext cx="3176743" cy="523220"/>
            </a:xfrm>
            <a:prstGeom prst="rect">
              <a:avLst/>
            </a:prstGeom>
            <a:noFill/>
          </p:spPr>
          <p:txBody>
            <a:bodyPr wrap="square" rtlCol="0">
              <a:spAutoFit/>
            </a:bodyPr>
            <a:lstStyle>
              <a:defPPr>
                <a:defRPr lang="en-GB"/>
              </a:defPPr>
              <a:lvl1pPr>
                <a:defRPr sz="1400">
                  <a:solidFill>
                    <a:schemeClr val="bg1">
                      <a:lumMod val="50000"/>
                    </a:schemeClr>
                  </a:solidFill>
                </a:defRPr>
              </a:lvl1pPr>
            </a:lstStyle>
            <a:p>
              <a:r>
                <a:rPr lang="fr-FR" dirty="0" smtClean="0">
                  <a:solidFill>
                    <a:srgbClr val="00539B"/>
                  </a:solidFill>
                </a:rPr>
                <a:t>In case of </a:t>
              </a:r>
              <a:r>
                <a:rPr lang="fr-FR" dirty="0" err="1" smtClean="0">
                  <a:solidFill>
                    <a:srgbClr val="00539B"/>
                  </a:solidFill>
                </a:rPr>
                <a:t>error</a:t>
              </a:r>
              <a:r>
                <a:rPr lang="fr-FR" dirty="0" smtClean="0">
                  <a:solidFill>
                    <a:srgbClr val="00539B"/>
                  </a:solidFill>
                </a:rPr>
                <a:t>, the index </a:t>
              </a:r>
              <a:r>
                <a:rPr lang="fr-FR" dirty="0" err="1" smtClean="0">
                  <a:solidFill>
                    <a:srgbClr val="00539B"/>
                  </a:solidFill>
                </a:rPr>
                <a:t>can</a:t>
              </a:r>
              <a:r>
                <a:rPr lang="fr-FR" dirty="0" smtClean="0">
                  <a:solidFill>
                    <a:srgbClr val="00539B"/>
                  </a:solidFill>
                </a:rPr>
                <a:t> </a:t>
              </a:r>
              <a:r>
                <a:rPr lang="fr-FR" dirty="0" err="1" smtClean="0">
                  <a:solidFill>
                    <a:srgbClr val="00539B"/>
                  </a:solidFill>
                </a:rPr>
                <a:t>be</a:t>
              </a:r>
              <a:r>
                <a:rPr lang="fr-FR" dirty="0" smtClean="0">
                  <a:solidFill>
                    <a:srgbClr val="00539B"/>
                  </a:solidFill>
                </a:rPr>
                <a:t> </a:t>
              </a:r>
              <a:r>
                <a:rPr lang="fr-FR" dirty="0" err="1" smtClean="0">
                  <a:solidFill>
                    <a:srgbClr val="00539B"/>
                  </a:solidFill>
                </a:rPr>
                <a:t>recalculated</a:t>
              </a:r>
              <a:r>
                <a:rPr lang="fr-FR" dirty="0" smtClean="0">
                  <a:solidFill>
                    <a:srgbClr val="00539B"/>
                  </a:solidFill>
                </a:rPr>
                <a:t> </a:t>
              </a:r>
              <a:r>
                <a:rPr lang="fr-FR" dirty="0" err="1" smtClean="0">
                  <a:solidFill>
                    <a:srgbClr val="00539B"/>
                  </a:solidFill>
                </a:rPr>
                <a:t>with</a:t>
              </a:r>
              <a:r>
                <a:rPr lang="fr-FR" dirty="0" smtClean="0">
                  <a:solidFill>
                    <a:srgbClr val="00539B"/>
                  </a:solidFill>
                </a:rPr>
                <a:t> </a:t>
              </a:r>
              <a:r>
                <a:rPr lang="fr-FR" dirty="0" err="1" smtClean="0">
                  <a:solidFill>
                    <a:srgbClr val="00539B"/>
                  </a:solidFill>
                </a:rPr>
                <a:t>updated</a:t>
              </a:r>
              <a:r>
                <a:rPr lang="fr-FR" dirty="0" smtClean="0">
                  <a:solidFill>
                    <a:srgbClr val="00539B"/>
                  </a:solidFill>
                </a:rPr>
                <a:t> data</a:t>
              </a:r>
              <a:endParaRPr lang="fr-FR" dirty="0">
                <a:solidFill>
                  <a:srgbClr val="00539B"/>
                </a:solidFill>
              </a:endParaRPr>
            </a:p>
          </p:txBody>
        </p:sp>
        <p:sp>
          <p:nvSpPr>
            <p:cNvPr id="38" name="Right Arrow 37"/>
            <p:cNvSpPr/>
            <p:nvPr/>
          </p:nvSpPr>
          <p:spPr>
            <a:xfrm>
              <a:off x="4541530" y="5034329"/>
              <a:ext cx="2739166" cy="41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3083716" y="5462384"/>
              <a:ext cx="5102752" cy="523220"/>
            </a:xfrm>
            <a:prstGeom prst="rect">
              <a:avLst/>
            </a:prstGeom>
            <a:noFill/>
          </p:spPr>
          <p:txBody>
            <a:bodyPr wrap="square" rtlCol="0">
              <a:spAutoFit/>
            </a:bodyPr>
            <a:lstStyle>
              <a:defPPr>
                <a:defRPr lang="en-GB"/>
              </a:defPPr>
              <a:lvl1pPr>
                <a:defRPr sz="1400">
                  <a:solidFill>
                    <a:schemeClr val="bg1">
                      <a:lumMod val="50000"/>
                    </a:schemeClr>
                  </a:solidFill>
                </a:defRPr>
              </a:lvl1pPr>
            </a:lstStyle>
            <a:p>
              <a:r>
                <a:rPr lang="fr-FR" dirty="0" smtClean="0">
                  <a:solidFill>
                    <a:srgbClr val="00539B"/>
                  </a:solidFill>
                </a:rPr>
                <a:t>If the </a:t>
              </a:r>
              <a:r>
                <a:rPr lang="fr-FR" dirty="0" err="1" smtClean="0">
                  <a:solidFill>
                    <a:srgbClr val="00539B"/>
                  </a:solidFill>
                </a:rPr>
                <a:t>difference</a:t>
              </a:r>
              <a:r>
                <a:rPr lang="fr-FR" dirty="0" smtClean="0">
                  <a:solidFill>
                    <a:srgbClr val="00539B"/>
                  </a:solidFill>
                </a:rPr>
                <a:t> </a:t>
              </a:r>
              <a:r>
                <a:rPr lang="fr-FR" dirty="0" err="1" smtClean="0">
                  <a:solidFill>
                    <a:srgbClr val="00539B"/>
                  </a:solidFill>
                </a:rPr>
                <a:t>is</a:t>
              </a:r>
              <a:r>
                <a:rPr lang="fr-FR" dirty="0" smtClean="0">
                  <a:solidFill>
                    <a:srgbClr val="00539B"/>
                  </a:solidFill>
                </a:rPr>
                <a:t> </a:t>
              </a:r>
              <a:r>
                <a:rPr lang="fr-FR" dirty="0" err="1" smtClean="0">
                  <a:solidFill>
                    <a:srgbClr val="00539B"/>
                  </a:solidFill>
                </a:rPr>
                <a:t>larger</a:t>
              </a:r>
              <a:r>
                <a:rPr lang="fr-FR" dirty="0" smtClean="0">
                  <a:solidFill>
                    <a:srgbClr val="00539B"/>
                  </a:solidFill>
                </a:rPr>
                <a:t> </a:t>
              </a:r>
              <a:r>
                <a:rPr lang="fr-FR" dirty="0" err="1" smtClean="0">
                  <a:solidFill>
                    <a:srgbClr val="00539B"/>
                  </a:solidFill>
                </a:rPr>
                <a:t>than</a:t>
              </a:r>
              <a:r>
                <a:rPr lang="fr-FR" dirty="0" smtClean="0">
                  <a:solidFill>
                    <a:srgbClr val="00539B"/>
                  </a:solidFill>
                </a:rPr>
                <a:t> [3] bps, the benchmark </a:t>
              </a:r>
              <a:r>
                <a:rPr lang="fr-FR" dirty="0" err="1" smtClean="0">
                  <a:solidFill>
                    <a:srgbClr val="00539B"/>
                  </a:solidFill>
                </a:rPr>
                <a:t>will</a:t>
              </a:r>
              <a:r>
                <a:rPr lang="fr-FR" dirty="0" smtClean="0">
                  <a:solidFill>
                    <a:srgbClr val="00539B"/>
                  </a:solidFill>
                </a:rPr>
                <a:t> </a:t>
              </a:r>
              <a:r>
                <a:rPr lang="fr-FR" dirty="0" err="1" smtClean="0">
                  <a:solidFill>
                    <a:srgbClr val="00539B"/>
                  </a:solidFill>
                </a:rPr>
                <a:t>be</a:t>
              </a:r>
              <a:r>
                <a:rPr lang="fr-FR" dirty="0" smtClean="0">
                  <a:solidFill>
                    <a:srgbClr val="00539B"/>
                  </a:solidFill>
                </a:rPr>
                <a:t> </a:t>
              </a:r>
              <a:r>
                <a:rPr lang="fr-FR" dirty="0" err="1" smtClean="0">
                  <a:solidFill>
                    <a:srgbClr val="00539B"/>
                  </a:solidFill>
                </a:rPr>
                <a:t>republished</a:t>
              </a:r>
              <a:r>
                <a:rPr lang="fr-FR" dirty="0" smtClean="0"/>
                <a:t>.</a:t>
              </a:r>
              <a:endParaRPr lang="en-GB" dirty="0"/>
            </a:p>
          </p:txBody>
        </p:sp>
        <p:sp>
          <p:nvSpPr>
            <p:cNvPr id="40" name="TextBox 39"/>
            <p:cNvSpPr txBox="1"/>
            <p:nvPr/>
          </p:nvSpPr>
          <p:spPr>
            <a:xfrm>
              <a:off x="1373208" y="986694"/>
              <a:ext cx="719625" cy="307777"/>
            </a:xfrm>
            <a:prstGeom prst="rect">
              <a:avLst/>
            </a:prstGeom>
            <a:noFill/>
          </p:spPr>
          <p:txBody>
            <a:bodyPr wrap="square" rtlCol="0">
              <a:spAutoFit/>
            </a:bodyPr>
            <a:lstStyle/>
            <a:p>
              <a:r>
                <a:rPr lang="en-GB" sz="1400" b="1" dirty="0">
                  <a:solidFill>
                    <a:schemeClr val="bg1">
                      <a:lumMod val="50000"/>
                    </a:schemeClr>
                  </a:solidFill>
                </a:rPr>
                <a:t> </a:t>
              </a:r>
              <a:r>
                <a:rPr lang="en-GB" sz="1400" b="1" dirty="0" smtClean="0">
                  <a:solidFill>
                    <a:srgbClr val="00539B"/>
                  </a:solidFill>
                </a:rPr>
                <a:t>T0</a:t>
              </a:r>
            </a:p>
          </p:txBody>
        </p:sp>
        <p:sp>
          <p:nvSpPr>
            <p:cNvPr id="41" name="TextBox 40"/>
            <p:cNvSpPr txBox="1"/>
            <p:nvPr/>
          </p:nvSpPr>
          <p:spPr>
            <a:xfrm>
              <a:off x="5093694" y="986694"/>
              <a:ext cx="1001069" cy="307777"/>
            </a:xfrm>
            <a:prstGeom prst="rect">
              <a:avLst/>
            </a:prstGeom>
            <a:noFill/>
          </p:spPr>
          <p:txBody>
            <a:bodyPr wrap="square" rtlCol="0">
              <a:spAutoFit/>
            </a:bodyPr>
            <a:lstStyle/>
            <a:p>
              <a:r>
                <a:rPr lang="en-GB" sz="1400" b="1" dirty="0">
                  <a:solidFill>
                    <a:srgbClr val="00539B"/>
                  </a:solidFill>
                </a:rPr>
                <a:t>T</a:t>
              </a:r>
              <a:r>
                <a:rPr lang="en-GB" sz="1400" b="1" dirty="0" smtClean="0">
                  <a:solidFill>
                    <a:srgbClr val="00539B"/>
                  </a:solidFill>
                </a:rPr>
                <a:t> + 1</a:t>
              </a:r>
            </a:p>
          </p:txBody>
        </p:sp>
      </p:grpSp>
    </p:spTree>
    <p:extLst>
      <p:ext uri="{BB962C8B-B14F-4D97-AF65-F5344CB8AC3E}">
        <p14:creationId xmlns:p14="http://schemas.microsoft.com/office/powerpoint/2010/main" val="3716283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51" y="-93306"/>
            <a:ext cx="7099343" cy="1080000"/>
          </a:xfrm>
        </p:spPr>
        <p:txBody>
          <a:bodyPr>
            <a:normAutofit/>
          </a:bodyPr>
          <a:lstStyle/>
          <a:p>
            <a:r>
              <a:rPr lang="en-US" sz="2800" dirty="0" smtClean="0"/>
              <a:t>Contingency plan</a:t>
            </a:r>
            <a:endParaRPr lang="en-GB" sz="2800" dirty="0"/>
          </a:p>
        </p:txBody>
      </p:sp>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21</a:t>
            </a:fld>
            <a:endParaRPr lang="en-GB" dirty="0"/>
          </a:p>
        </p:txBody>
      </p:sp>
      <p:sp>
        <p:nvSpPr>
          <p:cNvPr id="7" name="Slide Number Placeholder 4"/>
          <p:cNvSpPr txBox="1">
            <a:spLocks/>
          </p:cNvSpPr>
          <p:nvPr/>
        </p:nvSpPr>
        <p:spPr>
          <a:xfrm>
            <a:off x="8279567" y="6480000"/>
            <a:ext cx="360002" cy="378000"/>
          </a:xfrm>
          <a:prstGeom prst="rect">
            <a:avLst/>
          </a:prstGeom>
        </p:spPr>
        <p:txBody>
          <a:bodyPr lIns="0" tIns="0" rIns="0" b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chemeClr val="accent1"/>
                </a:solidFill>
                <a:effectLst/>
                <a:uLnTx/>
                <a:uFillTx/>
                <a:latin typeface="Franklin Gothic Book"/>
                <a:ea typeface="ＭＳ Ｐゴシック" charset="0"/>
                <a:cs typeface="Franklin Gothic Book"/>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800" b="0" i="0" u="none" strike="noStrike" kern="1200" cap="none" spc="0" normalizeH="0" baseline="0" noProof="0" dirty="0">
              <a:ln>
                <a:noFill/>
              </a:ln>
              <a:solidFill>
                <a:schemeClr val="accent1"/>
              </a:solidFill>
              <a:effectLst/>
              <a:uLnTx/>
              <a:uFillTx/>
              <a:latin typeface="Franklin Gothic Book"/>
              <a:ea typeface="ＭＳ Ｐゴシック" charset="0"/>
              <a:cs typeface="Franklin Gothic Book"/>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8" name="Text Placeholder 7"/>
          <p:cNvSpPr>
            <a:spLocks noGrp="1"/>
          </p:cNvSpPr>
          <p:nvPr>
            <p:ph type="body" sz="quarter" idx="4294967295"/>
          </p:nvPr>
        </p:nvSpPr>
        <p:spPr>
          <a:xfrm>
            <a:off x="316661" y="1150588"/>
            <a:ext cx="8484006" cy="4827510"/>
          </a:xfrm>
          <a:prstGeom prst="rect">
            <a:avLst/>
          </a:prstGeom>
        </p:spPr>
        <p:txBody>
          <a:bodyPr>
            <a:normAutofit/>
          </a:bodyPr>
          <a:lstStyle/>
          <a:p>
            <a:r>
              <a:rPr lang="en-US" sz="1600" dirty="0">
                <a:solidFill>
                  <a:srgbClr val="00539B"/>
                </a:solidFill>
              </a:rPr>
              <a:t>The Administrator </a:t>
            </a:r>
            <a:r>
              <a:rPr lang="en-US" sz="1600" dirty="0" smtClean="0">
                <a:solidFill>
                  <a:srgbClr val="00539B"/>
                </a:solidFill>
              </a:rPr>
              <a:t>will </a:t>
            </a:r>
            <a:r>
              <a:rPr lang="en-US" sz="1600" dirty="0">
                <a:solidFill>
                  <a:srgbClr val="00539B"/>
                </a:solidFill>
              </a:rPr>
              <a:t>consider that the data submitted by the reporting banks on a given day are sufficient to calculate the Benchmark rate unless</a:t>
            </a:r>
            <a:r>
              <a:rPr lang="en-US" sz="1600" dirty="0" smtClean="0">
                <a:solidFill>
                  <a:srgbClr val="00539B"/>
                </a:solidFill>
              </a:rPr>
              <a:t>:</a:t>
            </a:r>
          </a:p>
          <a:p>
            <a:pPr lvl="1"/>
            <a:endParaRPr lang="en-GB" sz="1200" dirty="0">
              <a:solidFill>
                <a:srgbClr val="00539B"/>
              </a:solidFill>
            </a:endParaRPr>
          </a:p>
          <a:p>
            <a:pPr lvl="2"/>
            <a:r>
              <a:rPr lang="en-US" sz="1200" dirty="0">
                <a:solidFill>
                  <a:srgbClr val="00539B"/>
                </a:solidFill>
              </a:rPr>
              <a:t>The total number of eligible transactions is below </a:t>
            </a:r>
            <a:r>
              <a:rPr lang="en-US" sz="1200" dirty="0">
                <a:solidFill>
                  <a:srgbClr val="FF0000"/>
                </a:solidFill>
              </a:rPr>
              <a:t>XX</a:t>
            </a:r>
            <a:endParaRPr lang="en-GB" sz="1200" dirty="0">
              <a:solidFill>
                <a:srgbClr val="FF0000"/>
              </a:solidFill>
            </a:endParaRPr>
          </a:p>
          <a:p>
            <a:pPr lvl="2"/>
            <a:r>
              <a:rPr lang="en-US" sz="1200" dirty="0">
                <a:solidFill>
                  <a:srgbClr val="00539B"/>
                </a:solidFill>
              </a:rPr>
              <a:t>The total number of reporting banks is below </a:t>
            </a:r>
            <a:r>
              <a:rPr lang="en-US" sz="1200" dirty="0">
                <a:solidFill>
                  <a:srgbClr val="FF0000"/>
                </a:solidFill>
              </a:rPr>
              <a:t>XX</a:t>
            </a:r>
            <a:endParaRPr lang="en-GB" sz="1200" dirty="0">
              <a:solidFill>
                <a:srgbClr val="FF0000"/>
              </a:solidFill>
            </a:endParaRPr>
          </a:p>
          <a:p>
            <a:pPr lvl="2"/>
            <a:r>
              <a:rPr lang="en-US" sz="1200" dirty="0">
                <a:solidFill>
                  <a:srgbClr val="00539B"/>
                </a:solidFill>
              </a:rPr>
              <a:t>the total volume of the eligible transactions is below KZT </a:t>
            </a:r>
            <a:r>
              <a:rPr lang="en-US" sz="1200" dirty="0">
                <a:solidFill>
                  <a:srgbClr val="FF0000"/>
                </a:solidFill>
              </a:rPr>
              <a:t>XX</a:t>
            </a:r>
            <a:r>
              <a:rPr lang="en-US" sz="1200" dirty="0">
                <a:solidFill>
                  <a:srgbClr val="00539B"/>
                </a:solidFill>
              </a:rPr>
              <a:t> billion</a:t>
            </a:r>
            <a:endParaRPr lang="en-GB" sz="1200" dirty="0">
              <a:solidFill>
                <a:srgbClr val="00539B"/>
              </a:solidFill>
            </a:endParaRPr>
          </a:p>
          <a:p>
            <a:r>
              <a:rPr lang="en-US" sz="1600" dirty="0">
                <a:solidFill>
                  <a:srgbClr val="00539B"/>
                </a:solidFill>
              </a:rPr>
              <a:t>If these data sufficiency conditions are not met, the Benchmark rate will be determined </a:t>
            </a:r>
            <a:r>
              <a:rPr lang="en-US" sz="1600" dirty="0" smtClean="0">
                <a:solidFill>
                  <a:srgbClr val="00539B"/>
                </a:solidFill>
              </a:rPr>
              <a:t>as </a:t>
            </a:r>
            <a:r>
              <a:rPr lang="en-US" sz="1600" dirty="0">
                <a:solidFill>
                  <a:srgbClr val="FF0000"/>
                </a:solidFill>
              </a:rPr>
              <a:t>the NBK Refinancing Rate plus the mean of the spread of the Benchmark to the Refinancing Rate over the previous five publication days, excluding the days with the highest and lowest spread to the Refinancing Rate.</a:t>
            </a:r>
            <a:endParaRPr lang="en-GB" sz="1600" dirty="0">
              <a:solidFill>
                <a:srgbClr val="FF0000"/>
              </a:solidFill>
            </a:endParaRPr>
          </a:p>
          <a:p>
            <a:endParaRPr lang="en-GB" dirty="0"/>
          </a:p>
        </p:txBody>
      </p:sp>
    </p:spTree>
    <p:extLst>
      <p:ext uri="{BB962C8B-B14F-4D97-AF65-F5344CB8AC3E}">
        <p14:creationId xmlns:p14="http://schemas.microsoft.com/office/powerpoint/2010/main" val="83406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51" y="-93306"/>
            <a:ext cx="7099343" cy="1080000"/>
          </a:xfrm>
        </p:spPr>
        <p:txBody>
          <a:bodyPr>
            <a:normAutofit/>
          </a:bodyPr>
          <a:lstStyle/>
          <a:p>
            <a:r>
              <a:rPr lang="fr-FR" sz="2800" dirty="0" err="1" smtClean="0"/>
              <a:t>Revision</a:t>
            </a:r>
            <a:r>
              <a:rPr lang="fr-FR" sz="2800" dirty="0" smtClean="0"/>
              <a:t> and </a:t>
            </a:r>
            <a:r>
              <a:rPr lang="fr-FR" sz="2800" dirty="0" err="1" smtClean="0"/>
              <a:t>evolution</a:t>
            </a:r>
            <a:r>
              <a:rPr lang="fr-FR" sz="2800" dirty="0" smtClean="0"/>
              <a:t> of the </a:t>
            </a:r>
            <a:r>
              <a:rPr lang="fr-FR" sz="2800" dirty="0" err="1" smtClean="0"/>
              <a:t>methodology</a:t>
            </a:r>
            <a:endParaRPr lang="en-GB" sz="2800" dirty="0"/>
          </a:p>
        </p:txBody>
      </p:sp>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22</a:t>
            </a:fld>
            <a:endParaRPr lang="en-GB" dirty="0"/>
          </a:p>
        </p:txBody>
      </p:sp>
      <p:sp>
        <p:nvSpPr>
          <p:cNvPr id="7" name="Slide Number Placeholder 4"/>
          <p:cNvSpPr txBox="1">
            <a:spLocks/>
          </p:cNvSpPr>
          <p:nvPr/>
        </p:nvSpPr>
        <p:spPr>
          <a:xfrm>
            <a:off x="8279567" y="6480000"/>
            <a:ext cx="360002" cy="378000"/>
          </a:xfrm>
          <a:prstGeom prst="rect">
            <a:avLst/>
          </a:prstGeom>
        </p:spPr>
        <p:txBody>
          <a:bodyPr lIns="0" tIns="0" rIns="0" b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chemeClr val="accent1"/>
                </a:solidFill>
                <a:effectLst/>
                <a:uLnTx/>
                <a:uFillTx/>
                <a:latin typeface="Franklin Gothic Book"/>
                <a:ea typeface="ＭＳ Ｐゴシック" charset="0"/>
                <a:cs typeface="Franklin Gothic Book"/>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800" b="0" i="0" u="none" strike="noStrike" kern="1200" cap="none" spc="0" normalizeH="0" baseline="0" noProof="0" dirty="0">
              <a:ln>
                <a:noFill/>
              </a:ln>
              <a:solidFill>
                <a:schemeClr val="accent1"/>
              </a:solidFill>
              <a:effectLst/>
              <a:uLnTx/>
              <a:uFillTx/>
              <a:latin typeface="Franklin Gothic Book"/>
              <a:ea typeface="ＭＳ Ｐゴシック" charset="0"/>
              <a:cs typeface="Franklin Gothic Book"/>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8" name="Text Placeholder 7"/>
          <p:cNvSpPr>
            <a:spLocks noGrp="1"/>
          </p:cNvSpPr>
          <p:nvPr>
            <p:ph type="body" sz="quarter" idx="4294967295"/>
          </p:nvPr>
        </p:nvSpPr>
        <p:spPr>
          <a:xfrm>
            <a:off x="316661" y="1259445"/>
            <a:ext cx="8484006" cy="4827510"/>
          </a:xfrm>
          <a:prstGeom prst="rect">
            <a:avLst/>
          </a:prstGeom>
        </p:spPr>
        <p:txBody>
          <a:bodyPr>
            <a:normAutofit fontScale="77500" lnSpcReduction="20000"/>
          </a:bodyPr>
          <a:lstStyle/>
          <a:p>
            <a:pPr>
              <a:lnSpc>
                <a:spcPct val="120000"/>
              </a:lnSpc>
            </a:pPr>
            <a:r>
              <a:rPr lang="en-US" sz="2300" dirty="0">
                <a:solidFill>
                  <a:srgbClr val="00539B"/>
                </a:solidFill>
              </a:rPr>
              <a:t>The Administrator will review, at least annually, the current methodology with a view to ensuring that it continues adequately to measure the Underlying </a:t>
            </a:r>
            <a:r>
              <a:rPr lang="en-US" sz="2300" dirty="0" smtClean="0">
                <a:solidFill>
                  <a:srgbClr val="00539B"/>
                </a:solidFill>
              </a:rPr>
              <a:t>Interest</a:t>
            </a:r>
            <a:r>
              <a:rPr lang="en-US" sz="2300" dirty="0">
                <a:solidFill>
                  <a:srgbClr val="00539B"/>
                </a:solidFill>
              </a:rPr>
              <a:t>:</a:t>
            </a:r>
            <a:endParaRPr lang="en-US" sz="2300" dirty="0" smtClean="0">
              <a:solidFill>
                <a:srgbClr val="00539B"/>
              </a:solidFill>
            </a:endParaRPr>
          </a:p>
          <a:p>
            <a:pPr marL="342900" indent="-342900">
              <a:lnSpc>
                <a:spcPct val="120000"/>
              </a:lnSpc>
              <a:buFontTx/>
              <a:buChar char="-"/>
            </a:pPr>
            <a:r>
              <a:rPr lang="en-US" sz="2300" dirty="0" smtClean="0">
                <a:solidFill>
                  <a:srgbClr val="00539B"/>
                </a:solidFill>
              </a:rPr>
              <a:t>Has the market </a:t>
            </a:r>
            <a:r>
              <a:rPr lang="en-US" sz="2300" dirty="0">
                <a:solidFill>
                  <a:srgbClr val="00539B"/>
                </a:solidFill>
              </a:rPr>
              <a:t>undergone or is undergoing structural change that may warrant changes to the benchmark </a:t>
            </a:r>
            <a:r>
              <a:rPr lang="en-US" sz="2300" dirty="0" smtClean="0">
                <a:solidFill>
                  <a:srgbClr val="00539B"/>
                </a:solidFill>
              </a:rPr>
              <a:t>methodology?</a:t>
            </a:r>
          </a:p>
          <a:p>
            <a:pPr marL="342900" indent="-342900">
              <a:lnSpc>
                <a:spcPct val="120000"/>
              </a:lnSpc>
              <a:buFontTx/>
              <a:buChar char="-"/>
            </a:pPr>
            <a:r>
              <a:rPr lang="en-US" sz="2300" dirty="0" smtClean="0">
                <a:solidFill>
                  <a:srgbClr val="00539B"/>
                </a:solidFill>
              </a:rPr>
              <a:t> does the market continue, </a:t>
            </a:r>
            <a:r>
              <a:rPr lang="en-US" sz="2300" dirty="0">
                <a:solidFill>
                  <a:srgbClr val="00539B"/>
                </a:solidFill>
              </a:rPr>
              <a:t>and is expected to continue, to function sufficiently well and have sufficient volumes to form the basis for a robust and credible </a:t>
            </a:r>
            <a:r>
              <a:rPr lang="en-US" sz="2300" dirty="0" smtClean="0">
                <a:solidFill>
                  <a:srgbClr val="00539B"/>
                </a:solidFill>
              </a:rPr>
              <a:t>benchmark?</a:t>
            </a:r>
            <a:endParaRPr lang="en-GB" sz="2300" dirty="0">
              <a:solidFill>
                <a:srgbClr val="00539B"/>
              </a:solidFill>
            </a:endParaRPr>
          </a:p>
          <a:p>
            <a:pPr>
              <a:lnSpc>
                <a:spcPct val="120000"/>
              </a:lnSpc>
            </a:pPr>
            <a:r>
              <a:rPr lang="en-US" sz="2300" dirty="0">
                <a:solidFill>
                  <a:srgbClr val="00539B"/>
                </a:solidFill>
              </a:rPr>
              <a:t>The Administrator will also take account of representations from users of the Benchmark and the Working Group participants as to the possible need for changes in the methodology.</a:t>
            </a:r>
            <a:endParaRPr lang="en-GB" sz="2300" dirty="0">
              <a:solidFill>
                <a:srgbClr val="00539B"/>
              </a:solidFill>
            </a:endParaRPr>
          </a:p>
          <a:p>
            <a:pPr>
              <a:lnSpc>
                <a:spcPct val="120000"/>
              </a:lnSpc>
            </a:pPr>
            <a:r>
              <a:rPr lang="en-US" sz="2300" dirty="0">
                <a:solidFill>
                  <a:srgbClr val="00539B"/>
                </a:solidFill>
              </a:rPr>
              <a:t>If the Administrator determines, on the basis of its review, that changes to the benchmark methodology are warranted, it may make such changes after consultation with the Working Group participants.</a:t>
            </a:r>
            <a:endParaRPr lang="en-GB" sz="2300" dirty="0">
              <a:solidFill>
                <a:srgbClr val="00539B"/>
              </a:solidFill>
            </a:endParaRPr>
          </a:p>
          <a:p>
            <a:pPr algn="just">
              <a:lnSpc>
                <a:spcPct val="115000"/>
              </a:lnSpc>
              <a:spcAft>
                <a:spcPts val="1000"/>
              </a:spcAft>
            </a:pPr>
            <a:endParaRPr lang="en-GB" sz="1600" dirty="0">
              <a:solidFill>
                <a:srgbClr val="00539B"/>
              </a:solidFill>
            </a:endParaRPr>
          </a:p>
        </p:txBody>
      </p:sp>
    </p:spTree>
    <p:extLst>
      <p:ext uri="{BB962C8B-B14F-4D97-AF65-F5344CB8AC3E}">
        <p14:creationId xmlns:p14="http://schemas.microsoft.com/office/powerpoint/2010/main" val="1333262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Importance of </a:t>
            </a:r>
            <a:r>
              <a:rPr lang="en-GB" dirty="0" smtClean="0"/>
              <a:t>settlement </a:t>
            </a:r>
            <a:r>
              <a:rPr lang="en-GB" dirty="0"/>
              <a:t>for efficient money markets</a:t>
            </a:r>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23</a:t>
            </a:fld>
            <a:endParaRPr lang="en-GB" dirty="0"/>
          </a:p>
        </p:txBody>
      </p:sp>
      <p:sp>
        <p:nvSpPr>
          <p:cNvPr id="5" name="Text Placeholder 4"/>
          <p:cNvSpPr>
            <a:spLocks noGrp="1"/>
          </p:cNvSpPr>
          <p:nvPr>
            <p:ph type="body" sz="quarter" idx="10"/>
          </p:nvPr>
        </p:nvSpPr>
        <p:spPr>
          <a:xfrm>
            <a:off x="575429" y="1098325"/>
            <a:ext cx="7704138" cy="357187"/>
          </a:xfrm>
        </p:spPr>
        <p:txBody>
          <a:bodyPr>
            <a:normAutofit fontScale="25000" lnSpcReduction="20000"/>
          </a:bodyPr>
          <a:lstStyle/>
          <a:p>
            <a:r>
              <a:rPr lang="en-GB" sz="7200" b="1" dirty="0" smtClean="0">
                <a:solidFill>
                  <a:srgbClr val="00539B"/>
                </a:solidFill>
                <a:latin typeface="Arial" pitchFamily="34" charset="0"/>
              </a:rPr>
              <a:t>Importance of being able to use funds efficiently</a:t>
            </a:r>
            <a:r>
              <a:rPr lang="en-GB" sz="7200" b="1" dirty="0">
                <a:solidFill>
                  <a:srgbClr val="00539B"/>
                </a:solidFill>
                <a:latin typeface="Arial" pitchFamily="34" charset="0"/>
              </a:rPr>
              <a:t> …</a:t>
            </a:r>
          </a:p>
        </p:txBody>
      </p:sp>
      <p:sp>
        <p:nvSpPr>
          <p:cNvPr id="6" name="Text Placeholder 5"/>
          <p:cNvSpPr>
            <a:spLocks noGrp="1"/>
          </p:cNvSpPr>
          <p:nvPr>
            <p:ph type="body" sz="quarter" idx="11"/>
          </p:nvPr>
        </p:nvSpPr>
        <p:spPr>
          <a:xfrm>
            <a:off x="858458" y="1643743"/>
            <a:ext cx="7918844" cy="4430486"/>
          </a:xfrm>
        </p:spPr>
        <p:txBody>
          <a:bodyPr>
            <a:normAutofit/>
          </a:bodyPr>
          <a:lstStyle/>
          <a:p>
            <a:r>
              <a:rPr lang="en-GB" sz="1800" dirty="0" smtClean="0">
                <a:solidFill>
                  <a:srgbClr val="00539B"/>
                </a:solidFill>
              </a:rPr>
              <a:t>… i.e. being able to credit and debit funds with same value date without losing days of interest.</a:t>
            </a:r>
          </a:p>
          <a:p>
            <a:endParaRPr lang="en-GB" sz="1800" dirty="0" smtClean="0">
              <a:solidFill>
                <a:srgbClr val="00539B"/>
              </a:solidFill>
            </a:endParaRPr>
          </a:p>
          <a:p>
            <a:r>
              <a:rPr lang="en-GB" sz="1800" dirty="0" smtClean="0">
                <a:solidFill>
                  <a:srgbClr val="00539B"/>
                </a:solidFill>
              </a:rPr>
              <a:t>This can be impacted by various factors, for example:</a:t>
            </a:r>
            <a:endParaRPr lang="en-GB" sz="1800" dirty="0">
              <a:solidFill>
                <a:srgbClr val="00539B"/>
              </a:solidFill>
            </a:endParaRPr>
          </a:p>
          <a:p>
            <a:pPr lvl="2"/>
            <a:r>
              <a:rPr lang="en-GB" sz="1200" dirty="0" smtClean="0">
                <a:solidFill>
                  <a:srgbClr val="00539B"/>
                </a:solidFill>
              </a:rPr>
              <a:t>Absence of overdraft agreements (interbank or with the central bank)</a:t>
            </a:r>
          </a:p>
          <a:p>
            <a:pPr lvl="2"/>
            <a:r>
              <a:rPr lang="en-GB" sz="1200" dirty="0">
                <a:solidFill>
                  <a:srgbClr val="00539B"/>
                </a:solidFill>
              </a:rPr>
              <a:t>Cut-off time too early for some </a:t>
            </a:r>
            <a:r>
              <a:rPr lang="en-GB" sz="1200" dirty="0" smtClean="0">
                <a:solidFill>
                  <a:srgbClr val="00539B"/>
                </a:solidFill>
              </a:rPr>
              <a:t>payments</a:t>
            </a:r>
          </a:p>
          <a:p>
            <a:pPr lvl="2"/>
            <a:r>
              <a:rPr lang="en-GB" sz="1200" dirty="0" smtClean="0">
                <a:solidFill>
                  <a:srgbClr val="00539B"/>
                </a:solidFill>
              </a:rPr>
              <a:t>Availability of collateral?</a:t>
            </a:r>
          </a:p>
          <a:p>
            <a:pPr lvl="2"/>
            <a:r>
              <a:rPr lang="en-GB" sz="1200" dirty="0" smtClean="0">
                <a:solidFill>
                  <a:srgbClr val="00539B"/>
                </a:solidFill>
              </a:rPr>
              <a:t>Other factors in Kazakhstan?</a:t>
            </a:r>
          </a:p>
          <a:p>
            <a:r>
              <a:rPr lang="en-GB" sz="1800" dirty="0" smtClean="0">
                <a:solidFill>
                  <a:srgbClr val="00539B"/>
                </a:solidFill>
              </a:rPr>
              <a:t>Not being able to do so can lead to: </a:t>
            </a:r>
          </a:p>
          <a:p>
            <a:pPr lvl="2"/>
            <a:r>
              <a:rPr lang="en-GB" sz="1200" dirty="0" smtClean="0">
                <a:solidFill>
                  <a:srgbClr val="00539B"/>
                </a:solidFill>
              </a:rPr>
              <a:t>Settlement failures in chain</a:t>
            </a:r>
          </a:p>
          <a:p>
            <a:pPr lvl="2"/>
            <a:r>
              <a:rPr lang="en-GB" sz="1200" dirty="0" smtClean="0">
                <a:solidFill>
                  <a:srgbClr val="00539B"/>
                </a:solidFill>
              </a:rPr>
              <a:t>Prefunding of payments  (even more problematic for T+2 settlements)</a:t>
            </a:r>
          </a:p>
          <a:p>
            <a:pPr lvl="2"/>
            <a:r>
              <a:rPr lang="en-GB" sz="1200" dirty="0" smtClean="0">
                <a:solidFill>
                  <a:srgbClr val="00539B"/>
                </a:solidFill>
              </a:rPr>
              <a:t>Discouraging market participation (and liquidity), especially from international counterparties</a:t>
            </a:r>
          </a:p>
          <a:p>
            <a:pPr lvl="2"/>
            <a:endParaRPr lang="en-GB" sz="1200" dirty="0">
              <a:solidFill>
                <a:srgbClr val="00539B"/>
              </a:solidFill>
            </a:endParaRPr>
          </a:p>
        </p:txBody>
      </p:sp>
      <p:graphicFrame>
        <p:nvGraphicFramePr>
          <p:cNvPr id="7" name="Diagram 6"/>
          <p:cNvGraphicFramePr/>
          <p:nvPr>
            <p:extLst>
              <p:ext uri="{D42A27DB-BD31-4B8C-83A1-F6EECF244321}">
                <p14:modId xmlns:p14="http://schemas.microsoft.com/office/powerpoint/2010/main" val="1173829410"/>
              </p:ext>
            </p:extLst>
          </p:nvPr>
        </p:nvGraphicFramePr>
        <p:xfrm>
          <a:off x="6445394" y="4125686"/>
          <a:ext cx="2045463" cy="1542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1149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6" y="-28030"/>
            <a:ext cx="5903913" cy="1080000"/>
          </a:xfrm>
        </p:spPr>
        <p:txBody>
          <a:bodyPr/>
          <a:lstStyle/>
          <a:p>
            <a:r>
              <a:rPr lang="en-GB" dirty="0" smtClean="0"/>
              <a:t>International ‘best practices’</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 September, 2020</a:t>
            </a:fld>
            <a:endParaRPr lang="en-GB" dirty="0"/>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pPr/>
              <a:t>24</a:t>
            </a:fld>
            <a:endParaRPr lang="en-GB" dirty="0"/>
          </a:p>
        </p:txBody>
      </p:sp>
      <p:sp>
        <p:nvSpPr>
          <p:cNvPr id="6" name="Text Placeholder 5"/>
          <p:cNvSpPr>
            <a:spLocks noGrp="1"/>
          </p:cNvSpPr>
          <p:nvPr>
            <p:ph type="body" sz="quarter" idx="10"/>
          </p:nvPr>
        </p:nvSpPr>
        <p:spPr>
          <a:xfrm>
            <a:off x="428066" y="949371"/>
            <a:ext cx="8102645" cy="5400001"/>
          </a:xfrm>
        </p:spPr>
        <p:txBody>
          <a:bodyPr>
            <a:normAutofit fontScale="70000" lnSpcReduction="20000"/>
          </a:bodyPr>
          <a:lstStyle/>
          <a:p>
            <a:pPr>
              <a:lnSpc>
                <a:spcPct val="120000"/>
              </a:lnSpc>
            </a:pPr>
            <a:r>
              <a:rPr lang="en-GB" sz="2300" dirty="0">
                <a:solidFill>
                  <a:srgbClr val="00539B"/>
                </a:solidFill>
              </a:rPr>
              <a:t>Most of EBRD Correspondent Banks offer some form of liquidity facility allowing payments to be made regardless of a negative balance.  </a:t>
            </a:r>
          </a:p>
          <a:p>
            <a:pPr>
              <a:lnSpc>
                <a:spcPct val="120000"/>
              </a:lnSpc>
            </a:pPr>
            <a:r>
              <a:rPr lang="en-GB" sz="2300" dirty="0">
                <a:solidFill>
                  <a:srgbClr val="00539B"/>
                </a:solidFill>
              </a:rPr>
              <a:t>If we receive a late payment from a counterparty/client within the G7 countries, we can arrange</a:t>
            </a:r>
            <a:r>
              <a:rPr lang="en-GB" sz="2300" dirty="0" smtClean="0">
                <a:solidFill>
                  <a:srgbClr val="00539B"/>
                </a:solidFill>
              </a:rPr>
              <a:t>:</a:t>
            </a:r>
          </a:p>
          <a:p>
            <a:pPr>
              <a:lnSpc>
                <a:spcPct val="120000"/>
              </a:lnSpc>
            </a:pPr>
            <a:endParaRPr lang="en-GB" sz="2300" dirty="0" smtClean="0">
              <a:solidFill>
                <a:srgbClr val="00539B"/>
              </a:solidFill>
            </a:endParaRPr>
          </a:p>
          <a:p>
            <a:pPr marL="540000" lvl="3" indent="0" algn="just">
              <a:buNone/>
            </a:pPr>
            <a:r>
              <a:rPr lang="en-GB" sz="2000" u="sng" dirty="0">
                <a:solidFill>
                  <a:srgbClr val="00539B"/>
                </a:solidFill>
              </a:rPr>
              <a:t>Back Valuation</a:t>
            </a:r>
          </a:p>
          <a:p>
            <a:pPr marL="540000" lvl="3" indent="0" algn="just">
              <a:buNone/>
            </a:pPr>
            <a:r>
              <a:rPr lang="en-GB" sz="2000" dirty="0">
                <a:solidFill>
                  <a:srgbClr val="00539B"/>
                </a:solidFill>
              </a:rPr>
              <a:t>Request our Bank to arrange ‘good value’ by arranging Back Valuation. This is usually a flat fee of around USD 300 or EUR 300 as opposed to debit interest which can be 1pct or more above Libor/</a:t>
            </a:r>
            <a:r>
              <a:rPr lang="en-GB" sz="2000" dirty="0" err="1">
                <a:solidFill>
                  <a:srgbClr val="00539B"/>
                </a:solidFill>
              </a:rPr>
              <a:t>Eonia</a:t>
            </a:r>
            <a:r>
              <a:rPr lang="en-GB" sz="2000" dirty="0">
                <a:solidFill>
                  <a:srgbClr val="00539B"/>
                </a:solidFill>
              </a:rPr>
              <a:t> </a:t>
            </a:r>
          </a:p>
          <a:p>
            <a:pPr>
              <a:lnSpc>
                <a:spcPct val="120000"/>
              </a:lnSpc>
            </a:pPr>
            <a:r>
              <a:rPr lang="en-GB" sz="2300" dirty="0" smtClean="0">
                <a:solidFill>
                  <a:srgbClr val="00539B"/>
                </a:solidFill>
              </a:rPr>
              <a:t>Outside </a:t>
            </a:r>
            <a:r>
              <a:rPr lang="en-GB" sz="2300" dirty="0">
                <a:solidFill>
                  <a:srgbClr val="00539B"/>
                </a:solidFill>
              </a:rPr>
              <a:t>of the G7 countries Back Valuation is not offered, therefore other instruments should be put into place to ensure that payments are made regardless of short balances caused by timing issues or non-receipt of funds, some options are</a:t>
            </a:r>
            <a:r>
              <a:rPr lang="en-GB" sz="2300" dirty="0" smtClean="0">
                <a:solidFill>
                  <a:srgbClr val="00539B"/>
                </a:solidFill>
              </a:rPr>
              <a:t>:</a:t>
            </a:r>
          </a:p>
          <a:p>
            <a:pPr>
              <a:lnSpc>
                <a:spcPct val="120000"/>
              </a:lnSpc>
            </a:pPr>
            <a:endParaRPr lang="en-GB" sz="2300" dirty="0" smtClean="0">
              <a:solidFill>
                <a:srgbClr val="00539B"/>
              </a:solidFill>
            </a:endParaRPr>
          </a:p>
          <a:p>
            <a:pPr marL="540000" lvl="3" indent="0" algn="just">
              <a:buNone/>
            </a:pPr>
            <a:r>
              <a:rPr lang="en-GB" sz="2000" u="sng" dirty="0" smtClean="0">
                <a:solidFill>
                  <a:srgbClr val="00539B"/>
                </a:solidFill>
              </a:rPr>
              <a:t>Overdraft </a:t>
            </a:r>
            <a:r>
              <a:rPr lang="en-GB" sz="2000" u="sng" dirty="0">
                <a:solidFill>
                  <a:srgbClr val="00539B"/>
                </a:solidFill>
              </a:rPr>
              <a:t>Facility</a:t>
            </a:r>
          </a:p>
          <a:p>
            <a:pPr marL="540000" lvl="3" indent="0">
              <a:buNone/>
            </a:pPr>
            <a:r>
              <a:rPr lang="en-GB" sz="2000" dirty="0">
                <a:solidFill>
                  <a:srgbClr val="00539B"/>
                </a:solidFill>
              </a:rPr>
              <a:t>An Overdraft facility allows our account to be overdrawn up to a specified amount. The account will then be charged with Overdraft Interest at an agreed rate usually tied to the Central Bank rates. </a:t>
            </a:r>
            <a:endParaRPr lang="en-GB" sz="2000" dirty="0" smtClean="0">
              <a:solidFill>
                <a:srgbClr val="00539B"/>
              </a:solidFill>
            </a:endParaRPr>
          </a:p>
          <a:p>
            <a:pPr marL="540000" lvl="3" indent="0">
              <a:buNone/>
            </a:pPr>
            <a:endParaRPr lang="en-GB" sz="2000" dirty="0" smtClean="0">
              <a:solidFill>
                <a:srgbClr val="00539B"/>
              </a:solidFill>
            </a:endParaRPr>
          </a:p>
          <a:p>
            <a:pPr marL="540000" lvl="3" indent="0">
              <a:buNone/>
            </a:pPr>
            <a:r>
              <a:rPr lang="en-GB" sz="2000" u="sng" dirty="0">
                <a:solidFill>
                  <a:srgbClr val="00539B"/>
                </a:solidFill>
              </a:rPr>
              <a:t>Intraday Credit Facility</a:t>
            </a:r>
          </a:p>
          <a:p>
            <a:pPr marL="540000" lvl="3" indent="0">
              <a:buNone/>
            </a:pPr>
            <a:r>
              <a:rPr lang="en-GB" sz="2000" dirty="0">
                <a:solidFill>
                  <a:srgbClr val="00539B"/>
                </a:solidFill>
              </a:rPr>
              <a:t>An Intraday overdraft facility covers debit transactions that occur during the day regardless of balance with the intention that the account is flat by close of business same day.</a:t>
            </a:r>
          </a:p>
        </p:txBody>
      </p:sp>
    </p:spTree>
    <p:extLst>
      <p:ext uri="{BB962C8B-B14F-4D97-AF65-F5344CB8AC3E}">
        <p14:creationId xmlns:p14="http://schemas.microsoft.com/office/powerpoint/2010/main" val="972017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25</a:t>
            </a:fld>
            <a:endParaRPr lang="en-GB" dirty="0"/>
          </a:p>
        </p:txBody>
      </p:sp>
      <p:sp>
        <p:nvSpPr>
          <p:cNvPr id="5" name="Text Placeholder 4"/>
          <p:cNvSpPr>
            <a:spLocks noGrp="1"/>
          </p:cNvSpPr>
          <p:nvPr>
            <p:ph type="body" sz="quarter" idx="10"/>
          </p:nvPr>
        </p:nvSpPr>
        <p:spPr/>
        <p:txBody>
          <a:bodyPr/>
          <a:lstStyle/>
          <a:p>
            <a:endParaRPr lang="en-GB" dirty="0" smtClean="0"/>
          </a:p>
          <a:p>
            <a:endParaRPr lang="en-GB" dirty="0"/>
          </a:p>
          <a:p>
            <a:endParaRPr lang="en-GB" dirty="0" smtClean="0"/>
          </a:p>
          <a:p>
            <a:pPr algn="ctr"/>
            <a:r>
              <a:rPr lang="en-GB" sz="3600" b="1" dirty="0" smtClean="0">
                <a:solidFill>
                  <a:srgbClr val="00539B"/>
                </a:solidFill>
              </a:rPr>
              <a:t>Q&amp;A</a:t>
            </a:r>
            <a:endParaRPr lang="en-GB" sz="3600" b="1" dirty="0">
              <a:solidFill>
                <a:srgbClr val="00539B"/>
              </a:solidFill>
            </a:endParaRPr>
          </a:p>
        </p:txBody>
      </p:sp>
    </p:spTree>
    <p:extLst>
      <p:ext uri="{BB962C8B-B14F-4D97-AF65-F5344CB8AC3E}">
        <p14:creationId xmlns:p14="http://schemas.microsoft.com/office/powerpoint/2010/main" val="2068885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smtClean="0"/>
          </a:p>
          <a:p>
            <a:endParaRPr lang="en-GB" dirty="0"/>
          </a:p>
          <a:p>
            <a:endParaRPr lang="en-GB" dirty="0" smtClean="0"/>
          </a:p>
          <a:p>
            <a:endParaRPr lang="en-GB" dirty="0"/>
          </a:p>
          <a:p>
            <a:r>
              <a:rPr lang="en-GB" dirty="0"/>
              <a:t>	</a:t>
            </a:r>
            <a:r>
              <a:rPr lang="en-GB" dirty="0" smtClean="0"/>
              <a:t>		</a:t>
            </a:r>
            <a:r>
              <a:rPr lang="en-GB" sz="3200" b="1" dirty="0" smtClean="0">
                <a:solidFill>
                  <a:srgbClr val="00539B"/>
                </a:solidFill>
              </a:rPr>
              <a:t>ANNEXES</a:t>
            </a:r>
            <a:endParaRPr lang="en-GB" sz="3200" b="1" dirty="0">
              <a:solidFill>
                <a:srgbClr val="00539B"/>
              </a:solidFill>
            </a:endParaRPr>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4"/>
          </p:nvPr>
        </p:nvSpPr>
        <p:spPr/>
        <p:txBody>
          <a:bodyPr/>
          <a:lstStyle/>
          <a:p>
            <a:fld id="{FA83B8D6-F8CB-465E-A3F9-C0CB9076341A}" type="slidenum">
              <a:rPr lang="en-GB" smtClean="0"/>
              <a:pPr/>
              <a:t>26</a:t>
            </a:fld>
            <a:endParaRPr lang="en-GB" dirty="0"/>
          </a:p>
        </p:txBody>
      </p:sp>
    </p:spTree>
    <p:extLst>
      <p:ext uri="{BB962C8B-B14F-4D97-AF65-F5344CB8AC3E}">
        <p14:creationId xmlns:p14="http://schemas.microsoft.com/office/powerpoint/2010/main" val="2561927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27</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solidFill>
                  <a:schemeClr val="bg1"/>
                </a:solidFill>
              </a:rPr>
              <a:t>Money Market Development Framework</a:t>
            </a:r>
            <a:endParaRPr lang="en-GB" sz="2400" dirty="0">
              <a:solidFill>
                <a:schemeClr val="bg1"/>
              </a:solidFill>
            </a:endParaRPr>
          </a:p>
        </p:txBody>
      </p:sp>
      <p:sp>
        <p:nvSpPr>
          <p:cNvPr id="7" name="Content Placeholder 2">
            <a:extLst>
              <a:ext uri="{FF2B5EF4-FFF2-40B4-BE49-F238E27FC236}">
                <a16:creationId xmlns:a16="http://schemas.microsoft.com/office/drawing/2014/main" id="{A8C0D5C3-878E-46F4-8207-21507F8F9944}"/>
              </a:ext>
            </a:extLst>
          </p:cNvPr>
          <p:cNvSpPr txBox="1">
            <a:spLocks/>
          </p:cNvSpPr>
          <p:nvPr/>
        </p:nvSpPr>
        <p:spPr>
          <a:xfrm>
            <a:off x="409969" y="1334565"/>
            <a:ext cx="8229600" cy="5145435"/>
          </a:xfrm>
          <a:prstGeom prst="rect">
            <a:avLst/>
          </a:prstGeom>
        </p:spPr>
        <p:txBody>
          <a:bodyPr>
            <a:normAutofit fontScale="77500" lnSpcReduction="20000"/>
          </a:bodyPr>
          <a:lstStyle/>
          <a:p>
            <a:pPr marL="800100" marR="0" lvl="1" indent="-342900" algn="just" defTabSz="914400" eaLnBrk="1" latinLnBrk="0" hangingPunct="1">
              <a:lnSpc>
                <a:spcPct val="100000"/>
              </a:lnSpc>
              <a:buClrTx/>
              <a:buSzTx/>
              <a:buFont typeface="Wingdings" pitchFamily="2" charset="2"/>
              <a:buChar char="ü"/>
              <a:tabLst/>
              <a:defRPr/>
            </a:pPr>
            <a:r>
              <a:rPr lang="en-GB" sz="1600" dirty="0" smtClean="0">
                <a:solidFill>
                  <a:srgbClr val="00539B"/>
                </a:solidFill>
                <a:latin typeface="Franklin Gothic Book"/>
                <a:cs typeface="Franklin Gothic Book"/>
              </a:rPr>
              <a:t>Based on publication by EBRD and OG Research called “Framework for Developing Money Markets in Frontier and Emerging Market Economies”</a:t>
            </a:r>
          </a:p>
          <a:p>
            <a:pPr marL="800100" marR="0" lvl="1" indent="-342900" algn="just" defTabSz="914400" eaLnBrk="1" latinLnBrk="0" hangingPunct="1">
              <a:lnSpc>
                <a:spcPct val="100000"/>
              </a:lnSpc>
              <a:buClrTx/>
              <a:buSzTx/>
              <a:buFont typeface="Arial" panose="020B0604020202020204" pitchFamily="34" charset="0"/>
              <a:buChar char="•"/>
              <a:tabLst/>
              <a:defRPr/>
            </a:pPr>
            <a:endParaRPr lang="en-GB" sz="1600" dirty="0" smtClean="0">
              <a:solidFill>
                <a:srgbClr val="00539B"/>
              </a:solidFill>
              <a:latin typeface="Franklin Gothic Book"/>
              <a:cs typeface="Franklin Gothic Book"/>
            </a:endParaRPr>
          </a:p>
          <a:p>
            <a:pPr marL="800100" marR="0" lvl="1" indent="-342900" algn="just" defTabSz="914400" eaLnBrk="1" latinLnBrk="0" hangingPunct="1">
              <a:lnSpc>
                <a:spcPct val="100000"/>
              </a:lnSpc>
              <a:buClrTx/>
              <a:buSzTx/>
              <a:buFont typeface="Wingdings" pitchFamily="2" charset="2"/>
              <a:buChar char="ü"/>
              <a:tabLst/>
              <a:defRPr/>
            </a:pPr>
            <a:r>
              <a:rPr lang="en-GB" sz="1600" dirty="0" smtClean="0">
                <a:solidFill>
                  <a:srgbClr val="00539B"/>
                </a:solidFill>
                <a:latin typeface="Franklin Gothic Book"/>
                <a:cs typeface="Franklin Gothic Book"/>
              </a:rPr>
              <a:t>Blueprint for money markets transformed into diagnostic framework with Handbook and Questionnaire</a:t>
            </a:r>
          </a:p>
          <a:p>
            <a:pPr marL="1257300" lvl="2" indent="-342900" algn="just">
              <a:buClr>
                <a:srgbClr val="00539B"/>
              </a:buClr>
              <a:buFont typeface="Arial" panose="020B0604020202020204" pitchFamily="34" charset="0"/>
              <a:buChar char="•"/>
            </a:pPr>
            <a:endParaRPr lang="en-GB" sz="1600" dirty="0" smtClean="0">
              <a:solidFill>
                <a:srgbClr val="00539B"/>
              </a:solidFill>
              <a:latin typeface="Franklin Gothic Book"/>
              <a:cs typeface="Franklin Gothic Book"/>
            </a:endParaRPr>
          </a:p>
          <a:p>
            <a:pPr marL="1257300" lvl="2" indent="-342900" algn="just">
              <a:buClr>
                <a:srgbClr val="00539B"/>
              </a:buClr>
              <a:buFont typeface="Arial" panose="020B0604020202020204" pitchFamily="34" charset="0"/>
              <a:buChar char="•"/>
            </a:pPr>
            <a:r>
              <a:rPr lang="en-GB" sz="1600" dirty="0" smtClean="0">
                <a:solidFill>
                  <a:srgbClr val="00539B"/>
                </a:solidFill>
                <a:latin typeface="Franklin Gothic Book"/>
                <a:cs typeface="Franklin Gothic Book"/>
              </a:rPr>
              <a:t>Helping regulators and TA providers to assess state of development of money market</a:t>
            </a:r>
          </a:p>
          <a:p>
            <a:pPr marL="1257300" lvl="2" indent="-342900" algn="just">
              <a:buClr>
                <a:srgbClr val="00539B"/>
              </a:buClr>
              <a:buFont typeface="Arial" panose="020B0604020202020204" pitchFamily="34" charset="0"/>
              <a:buChar char="•"/>
            </a:pPr>
            <a:r>
              <a:rPr lang="en-GB" sz="1600" dirty="0" smtClean="0">
                <a:solidFill>
                  <a:srgbClr val="00539B"/>
                </a:solidFill>
                <a:latin typeface="Franklin Gothic Book"/>
                <a:cs typeface="Franklin Gothic Book"/>
              </a:rPr>
              <a:t>Helping to identify areas in which TA would be most beneficial to advance activity</a:t>
            </a:r>
          </a:p>
          <a:p>
            <a:pPr marL="800100" marR="0" lvl="1" indent="-342900" algn="just" defTabSz="914400" eaLnBrk="1" latinLnBrk="0" hangingPunct="1">
              <a:lnSpc>
                <a:spcPct val="100000"/>
              </a:lnSpc>
              <a:buClr>
                <a:srgbClr val="00539B"/>
              </a:buClr>
              <a:buSzTx/>
              <a:buFont typeface="Arial" panose="020B0604020202020204" pitchFamily="34" charset="0"/>
              <a:buChar char="•"/>
              <a:tabLst/>
              <a:defRPr/>
            </a:pPr>
            <a:endParaRPr lang="en-GB" sz="1600" dirty="0" smtClean="0">
              <a:solidFill>
                <a:srgbClr val="00539B"/>
              </a:solidFill>
              <a:latin typeface="Franklin Gothic Book"/>
              <a:cs typeface="Franklin Gothic Book"/>
            </a:endParaRPr>
          </a:p>
          <a:p>
            <a:pPr marL="800100" marR="0" lvl="1" indent="-342900" algn="just" defTabSz="914400" eaLnBrk="1" latinLnBrk="0" hangingPunct="1">
              <a:lnSpc>
                <a:spcPct val="100000"/>
              </a:lnSpc>
              <a:buClrTx/>
              <a:buSzTx/>
              <a:buFont typeface="Wingdings" pitchFamily="2" charset="2"/>
              <a:buChar char="ü"/>
              <a:tabLst/>
              <a:defRPr/>
            </a:pPr>
            <a:r>
              <a:rPr lang="en-GB" sz="1600" dirty="0" smtClean="0">
                <a:solidFill>
                  <a:srgbClr val="00539B"/>
                </a:solidFill>
                <a:latin typeface="Franklin Gothic Book"/>
                <a:cs typeface="Franklin Gothic Book"/>
                <a:hlinkClick r:id="rId4"/>
              </a:rPr>
              <a:t>Public tool </a:t>
            </a:r>
            <a:r>
              <a:rPr lang="en-GB" sz="1600" dirty="0" smtClean="0">
                <a:solidFill>
                  <a:srgbClr val="00539B"/>
                </a:solidFill>
                <a:latin typeface="Franklin Gothic Book"/>
                <a:cs typeface="Franklin Gothic Book"/>
              </a:rPr>
              <a:t>– available subject to signing Terms of Use</a:t>
            </a:r>
          </a:p>
          <a:p>
            <a:pPr marL="1257300" lvl="2" indent="-342900" algn="just">
              <a:buClr>
                <a:srgbClr val="00539B"/>
              </a:buClr>
              <a:buFont typeface="Arial" panose="020B0604020202020204" pitchFamily="34" charset="0"/>
              <a:buChar char="•"/>
            </a:pPr>
            <a:endParaRPr lang="en-GB" sz="1600" dirty="0" smtClean="0">
              <a:solidFill>
                <a:srgbClr val="00539B"/>
              </a:solidFill>
              <a:latin typeface="Franklin Gothic Book"/>
              <a:cs typeface="Franklin Gothic Book"/>
            </a:endParaRPr>
          </a:p>
          <a:p>
            <a:pPr marL="1257300" lvl="2" indent="-342900" algn="just">
              <a:buClr>
                <a:srgbClr val="00539B"/>
              </a:buClr>
              <a:buFont typeface="Arial" panose="020B0604020202020204" pitchFamily="34" charset="0"/>
              <a:buChar char="•"/>
            </a:pPr>
            <a:r>
              <a:rPr lang="en-GB" sz="1600" dirty="0" err="1" smtClean="0">
                <a:solidFill>
                  <a:srgbClr val="00539B"/>
                </a:solidFill>
                <a:latin typeface="Franklin Gothic Book"/>
                <a:cs typeface="Franklin Gothic Book"/>
              </a:rPr>
              <a:t>Frontclear</a:t>
            </a:r>
            <a:r>
              <a:rPr lang="en-GB" sz="1600" dirty="0" smtClean="0">
                <a:solidFill>
                  <a:srgbClr val="00539B"/>
                </a:solidFill>
                <a:latin typeface="Franklin Gothic Book"/>
                <a:cs typeface="Franklin Gothic Book"/>
              </a:rPr>
              <a:t> will list Registered Users and Countries of Applications</a:t>
            </a:r>
          </a:p>
          <a:p>
            <a:pPr marL="1257300" lvl="2" indent="-342900" algn="just">
              <a:buClr>
                <a:srgbClr val="00539B"/>
              </a:buClr>
              <a:buFont typeface="Arial" panose="020B0604020202020204" pitchFamily="34" charset="0"/>
              <a:buChar char="•"/>
            </a:pPr>
            <a:endParaRPr lang="en-GB" sz="1600" dirty="0" smtClean="0">
              <a:solidFill>
                <a:srgbClr val="00539B"/>
              </a:solidFill>
              <a:latin typeface="Franklin Gothic Book"/>
              <a:cs typeface="Franklin Gothic Book"/>
            </a:endParaRPr>
          </a:p>
          <a:p>
            <a:pPr marL="800100" lvl="1" indent="-342900" algn="just">
              <a:buFont typeface="Wingdings" pitchFamily="2" charset="2"/>
              <a:buChar char="ü"/>
            </a:pPr>
            <a:r>
              <a:rPr lang="en-GB" sz="1600" dirty="0" err="1" smtClean="0">
                <a:solidFill>
                  <a:srgbClr val="00539B"/>
                </a:solidFill>
                <a:latin typeface="Franklin Gothic Book"/>
                <a:cs typeface="Franklin Gothic Book"/>
              </a:rPr>
              <a:t>Frontclear</a:t>
            </a:r>
            <a:r>
              <a:rPr lang="en-GB" sz="1600" dirty="0" smtClean="0">
                <a:solidFill>
                  <a:srgbClr val="00539B"/>
                </a:solidFill>
                <a:latin typeface="Franklin Gothic Book"/>
                <a:cs typeface="Franklin Gothic Book"/>
              </a:rPr>
              <a:t> and OG Research can provide TA on application of tool</a:t>
            </a:r>
          </a:p>
          <a:p>
            <a:pPr marL="800100" lvl="1" indent="-342900" algn="just">
              <a:buFont typeface="Wingdings" pitchFamily="2" charset="2"/>
              <a:buChar char="ü"/>
            </a:pPr>
            <a:endParaRPr lang="en-GB" sz="1600" dirty="0" smtClean="0">
              <a:solidFill>
                <a:srgbClr val="00539B"/>
              </a:solidFill>
              <a:latin typeface="Franklin Gothic Book"/>
              <a:cs typeface="Franklin Gothic Book"/>
            </a:endParaRPr>
          </a:p>
          <a:p>
            <a:pPr marL="800100" lvl="1" indent="-342900" algn="just">
              <a:buFont typeface="Wingdings" pitchFamily="2" charset="2"/>
              <a:buChar char="ü"/>
            </a:pPr>
            <a:r>
              <a:rPr lang="en-GB" sz="1600" dirty="0" err="1" smtClean="0">
                <a:solidFill>
                  <a:srgbClr val="00539B"/>
                </a:solidFill>
                <a:latin typeface="Franklin Gothic Book"/>
                <a:cs typeface="Franklin Gothic Book"/>
              </a:rPr>
              <a:t>Frontclear</a:t>
            </a:r>
            <a:r>
              <a:rPr lang="en-GB" sz="1600" dirty="0" smtClean="0">
                <a:solidFill>
                  <a:srgbClr val="00539B"/>
                </a:solidFill>
                <a:latin typeface="Franklin Gothic Book"/>
                <a:cs typeface="Franklin Gothic Book"/>
              </a:rPr>
              <a:t> aims to maintain database with results of application</a:t>
            </a:r>
          </a:p>
          <a:p>
            <a:pPr marL="800100" lvl="1" indent="-342900" algn="just">
              <a:buFont typeface="Wingdings" pitchFamily="2" charset="2"/>
              <a:buChar char="ü"/>
            </a:pPr>
            <a:endParaRPr lang="en-GB" sz="1600" dirty="0" smtClean="0">
              <a:solidFill>
                <a:srgbClr val="00539B"/>
              </a:solidFill>
              <a:latin typeface="Franklin Gothic Book"/>
              <a:cs typeface="Franklin Gothic Book"/>
            </a:endParaRPr>
          </a:p>
          <a:p>
            <a:pPr marL="1257300" lvl="2" indent="-342900" algn="just">
              <a:buClr>
                <a:srgbClr val="00539B"/>
              </a:buClr>
              <a:buFont typeface="Arial" panose="020B0604020202020204" pitchFamily="34" charset="0"/>
              <a:buChar char="•"/>
            </a:pPr>
            <a:r>
              <a:rPr lang="en-GB" sz="1600" dirty="0" smtClean="0">
                <a:solidFill>
                  <a:srgbClr val="00539B"/>
                </a:solidFill>
                <a:latin typeface="Franklin Gothic Book"/>
                <a:cs typeface="Franklin Gothic Book"/>
              </a:rPr>
              <a:t>To allow for peer comparison between countries of application</a:t>
            </a:r>
          </a:p>
          <a:p>
            <a:pPr marL="1257300" lvl="2" indent="-342900" algn="just">
              <a:buClr>
                <a:srgbClr val="00539B"/>
              </a:buClr>
              <a:buFont typeface="Arial" panose="020B0604020202020204" pitchFamily="34" charset="0"/>
              <a:buChar char="•"/>
            </a:pPr>
            <a:endParaRPr lang="en-GB" sz="1600" dirty="0" smtClean="0">
              <a:solidFill>
                <a:srgbClr val="00539B"/>
              </a:solidFill>
              <a:latin typeface="Franklin Gothic Book"/>
              <a:cs typeface="Franklin Gothic Book"/>
            </a:endParaRPr>
          </a:p>
          <a:p>
            <a:pPr marL="1257300" lvl="2" indent="-342900" algn="just">
              <a:buClr>
                <a:srgbClr val="00539B"/>
              </a:buClr>
              <a:buFont typeface="Arial" panose="020B0604020202020204" pitchFamily="34" charset="0"/>
              <a:buChar char="•"/>
            </a:pPr>
            <a:r>
              <a:rPr lang="en-GB" sz="1600" dirty="0" smtClean="0">
                <a:solidFill>
                  <a:srgbClr val="00539B"/>
                </a:solidFill>
                <a:latin typeface="Franklin Gothic Book"/>
                <a:cs typeface="Franklin Gothic Book"/>
              </a:rPr>
              <a:t>To be able to track developments through time</a:t>
            </a:r>
            <a:endParaRPr lang="en-GB" sz="1600" dirty="0">
              <a:solidFill>
                <a:srgbClr val="00539B"/>
              </a:solidFill>
              <a:latin typeface="Franklin Gothic Book"/>
              <a:cs typeface="Franklin Gothic Book"/>
            </a:endParaRPr>
          </a:p>
        </p:txBody>
      </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3035911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28</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solidFill>
                  <a:schemeClr val="bg1"/>
                </a:solidFill>
              </a:rPr>
              <a:t>MMDF - Handbook</a:t>
            </a:r>
            <a:endParaRPr lang="en-GB" sz="2400" dirty="0">
              <a:solidFill>
                <a:schemeClr val="bg1"/>
              </a:solidFill>
            </a:endParaRPr>
          </a:p>
        </p:txBody>
      </p:sp>
      <p:pic>
        <p:nvPicPr>
          <p:cNvPr id="7" name="Content Placeholder 7">
            <a:extLst>
              <a:ext uri="{FF2B5EF4-FFF2-40B4-BE49-F238E27FC236}">
                <a16:creationId xmlns:a16="http://schemas.microsoft.com/office/drawing/2014/main" id="{19279BDE-CA59-419A-A3FE-47AC8B0E25D4}"/>
              </a:ext>
            </a:extLst>
          </p:cNvPr>
          <p:cNvPicPr>
            <a:picLocks noChangeAspect="1"/>
          </p:cNvPicPr>
          <p:nvPr/>
        </p:nvPicPr>
        <p:blipFill>
          <a:blip r:embed="rId4" cstate="print"/>
          <a:stretch>
            <a:fillRect/>
          </a:stretch>
        </p:blipFill>
        <p:spPr>
          <a:xfrm>
            <a:off x="457200" y="1221325"/>
            <a:ext cx="6995120" cy="4974149"/>
          </a:xfrm>
          <a:prstGeom prst="rect">
            <a:avLst/>
          </a:prstGeom>
        </p:spPr>
      </p:pic>
      <p:sp>
        <p:nvSpPr>
          <p:cNvPr id="9" name="TextBox 8">
            <a:extLst>
              <a:ext uri="{FF2B5EF4-FFF2-40B4-BE49-F238E27FC236}">
                <a16:creationId xmlns:a16="http://schemas.microsoft.com/office/drawing/2014/main" id="{C7905950-D356-4756-A7D4-D52577EF61DE}"/>
              </a:ext>
            </a:extLst>
          </p:cNvPr>
          <p:cNvSpPr txBox="1"/>
          <p:nvPr/>
        </p:nvSpPr>
        <p:spPr>
          <a:xfrm>
            <a:off x="3829984" y="4438252"/>
            <a:ext cx="4968552" cy="1947722"/>
          </a:xfrm>
          <a:prstGeom prst="rect">
            <a:avLst/>
          </a:prstGeom>
          <a:solidFill>
            <a:schemeClr val="bg1"/>
          </a:solidFill>
          <a:ln>
            <a:solidFill>
              <a:schemeClr val="tx1"/>
            </a:solidFill>
          </a:ln>
        </p:spPr>
        <p:txBody>
          <a:bodyPr wrap="square" rtlCol="0" anchor="ctr">
            <a:noAutofit/>
          </a:bodyPr>
          <a:lstStyle/>
          <a:p>
            <a:pPr marL="285750" indent="-285750">
              <a:spcAft>
                <a:spcPts val="1200"/>
              </a:spcAft>
              <a:buFont typeface="Wingdings" panose="05000000000000000000" pitchFamily="2" charset="2"/>
              <a:buChar char="§"/>
            </a:pPr>
            <a:r>
              <a:rPr lang="en-GB" sz="1400" dirty="0">
                <a:solidFill>
                  <a:srgbClr val="00539B"/>
                </a:solidFill>
                <a:latin typeface="Franklin Gothic Book"/>
                <a:cs typeface="Franklin Gothic Book"/>
              </a:rPr>
              <a:t>Handbook provides an overview of all the building blocks in the Questionnaire</a:t>
            </a:r>
          </a:p>
          <a:p>
            <a:pPr marL="285750" indent="-285750">
              <a:spcAft>
                <a:spcPts val="1200"/>
              </a:spcAft>
              <a:buFont typeface="Wingdings" panose="05000000000000000000" pitchFamily="2" charset="2"/>
              <a:buChar char="§"/>
            </a:pPr>
            <a:r>
              <a:rPr lang="en-GB" sz="1400" dirty="0">
                <a:solidFill>
                  <a:srgbClr val="00539B"/>
                </a:solidFill>
                <a:latin typeface="Franklin Gothic Book"/>
                <a:cs typeface="Franklin Gothic Book"/>
              </a:rPr>
              <a:t>Introduces the theoretical concept of each building blocks</a:t>
            </a:r>
          </a:p>
          <a:p>
            <a:pPr marL="285750" indent="-285750">
              <a:spcAft>
                <a:spcPts val="1200"/>
              </a:spcAft>
              <a:buFont typeface="Wingdings" panose="05000000000000000000" pitchFamily="2" charset="2"/>
              <a:buChar char="§"/>
            </a:pPr>
            <a:r>
              <a:rPr lang="en-GB" sz="1400" dirty="0">
                <a:solidFill>
                  <a:srgbClr val="00539B"/>
                </a:solidFill>
                <a:latin typeface="Franklin Gothic Book"/>
                <a:cs typeface="Franklin Gothic Book"/>
              </a:rPr>
              <a:t>Lists the main outcomes and recommendation to each building block</a:t>
            </a:r>
          </a:p>
        </p:txBody>
      </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69841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29</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solidFill>
                  <a:schemeClr val="bg1"/>
                </a:solidFill>
              </a:rPr>
              <a:t>MMDF - Handbook</a:t>
            </a:r>
            <a:endParaRPr lang="en-GB" sz="2400" dirty="0">
              <a:solidFill>
                <a:schemeClr val="bg1"/>
              </a:solidFill>
            </a:endParaRPr>
          </a:p>
        </p:txBody>
      </p:sp>
      <p:pic>
        <p:nvPicPr>
          <p:cNvPr id="8" name="Picture 6">
            <a:extLst>
              <a:ext uri="{FF2B5EF4-FFF2-40B4-BE49-F238E27FC236}">
                <a16:creationId xmlns:a16="http://schemas.microsoft.com/office/drawing/2014/main" id="{1C500250-C7F1-4A97-845A-E2DE02A35F64}"/>
              </a:ext>
            </a:extLst>
          </p:cNvPr>
          <p:cNvPicPr>
            <a:picLocks noChangeAspect="1"/>
          </p:cNvPicPr>
          <p:nvPr/>
        </p:nvPicPr>
        <p:blipFill>
          <a:blip r:embed="rId4" cstate="print"/>
          <a:stretch>
            <a:fillRect/>
          </a:stretch>
        </p:blipFill>
        <p:spPr>
          <a:xfrm>
            <a:off x="685800" y="1231900"/>
            <a:ext cx="7524328" cy="5039862"/>
          </a:xfrm>
          <a:prstGeom prst="rect">
            <a:avLst/>
          </a:prstGeom>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84373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Alternate Process 33"/>
          <p:cNvSpPr/>
          <p:nvPr/>
        </p:nvSpPr>
        <p:spPr>
          <a:xfrm>
            <a:off x="4624132" y="3307601"/>
            <a:ext cx="1347536" cy="3018771"/>
          </a:xfrm>
          <a:prstGeom prst="flowChartAlternateProcess">
            <a:avLst/>
          </a:prstGeom>
          <a:solidFill>
            <a:schemeClr val="accent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 name="Title 1"/>
          <p:cNvSpPr>
            <a:spLocks noGrp="1"/>
          </p:cNvSpPr>
          <p:nvPr>
            <p:ph type="title"/>
          </p:nvPr>
        </p:nvSpPr>
        <p:spPr>
          <a:xfrm>
            <a:off x="464051" y="0"/>
            <a:ext cx="5903913" cy="876300"/>
          </a:xfrm>
        </p:spPr>
        <p:txBody>
          <a:bodyPr>
            <a:normAutofit/>
          </a:bodyPr>
          <a:lstStyle/>
          <a:p>
            <a:pPr lvl="0"/>
            <a:r>
              <a:rPr lang="en-GB" sz="2700" dirty="0"/>
              <a:t>Guiding principles for a reliable Money Market benchmark </a:t>
            </a:r>
            <a:r>
              <a:rPr lang="en-GB" sz="2700" dirty="0" smtClean="0"/>
              <a:t>rate </a:t>
            </a:r>
            <a:endParaRPr lang="en-GB" sz="2700" dirty="0"/>
          </a:p>
        </p:txBody>
      </p:sp>
      <p:sp>
        <p:nvSpPr>
          <p:cNvPr id="3" name="Date Placeholder 2"/>
          <p:cNvSpPr>
            <a:spLocks noGrp="1"/>
          </p:cNvSpPr>
          <p:nvPr>
            <p:ph type="dt" sz="half" idx="2"/>
          </p:nvPr>
        </p:nvSpPr>
        <p:spPr/>
        <p:txBody>
          <a:bodyPr/>
          <a:lstStyle/>
          <a:p>
            <a:fld id="{4AC23DB2-FB1A-4E43-8F6F-8E1E5CEC6EBA}" type="datetime3">
              <a:rPr lang="en-GB" smtClean="0"/>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a:t>
            </a:fld>
            <a:endParaRPr lang="en-GB" dirty="0"/>
          </a:p>
        </p:txBody>
      </p:sp>
      <p:sp>
        <p:nvSpPr>
          <p:cNvPr id="8" name="Rectangle 7"/>
          <p:cNvSpPr/>
          <p:nvPr/>
        </p:nvSpPr>
        <p:spPr>
          <a:xfrm>
            <a:off x="649701" y="1424195"/>
            <a:ext cx="7948863" cy="42511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9" name="Flowchart: Alternate Process 8"/>
          <p:cNvSpPr/>
          <p:nvPr/>
        </p:nvSpPr>
        <p:spPr>
          <a:xfrm>
            <a:off x="188679" y="1968221"/>
            <a:ext cx="1347536" cy="1212879"/>
          </a:xfrm>
          <a:prstGeom prst="flowChartAlternateProcess">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0" name="Flowchart: Alternate Process 9"/>
          <p:cNvSpPr/>
          <p:nvPr/>
        </p:nvSpPr>
        <p:spPr>
          <a:xfrm>
            <a:off x="4578875" y="1968221"/>
            <a:ext cx="1347536" cy="1212879"/>
          </a:xfrm>
          <a:prstGeom prst="flowChartAlternateProcess">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1" name="Flowchart: Alternate Process 10"/>
          <p:cNvSpPr/>
          <p:nvPr/>
        </p:nvSpPr>
        <p:spPr>
          <a:xfrm>
            <a:off x="6003543" y="1968221"/>
            <a:ext cx="1390764" cy="1236003"/>
          </a:xfrm>
          <a:prstGeom prst="flowChartAlternateProcess">
            <a:avLst/>
          </a:prstGeom>
          <a:solidFill>
            <a:srgbClr val="261686"/>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5" name="Flowchart: Alternate Process 14"/>
          <p:cNvSpPr/>
          <p:nvPr/>
        </p:nvSpPr>
        <p:spPr>
          <a:xfrm>
            <a:off x="1633491" y="1968221"/>
            <a:ext cx="1404577" cy="1212879"/>
          </a:xfrm>
          <a:prstGeom prst="flowChartAlternateProcess">
            <a:avLst/>
          </a:prstGeom>
          <a:solidFill>
            <a:srgbClr val="C6168D"/>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6" name="Flowchart: Alternate Process 15"/>
          <p:cNvSpPr/>
          <p:nvPr/>
        </p:nvSpPr>
        <p:spPr>
          <a:xfrm>
            <a:off x="7496372" y="1968223"/>
            <a:ext cx="1411705" cy="1236002"/>
          </a:xfrm>
          <a:prstGeom prst="flowChartAlternateProcess">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5" name="TextBox 24"/>
          <p:cNvSpPr txBox="1"/>
          <p:nvPr/>
        </p:nvSpPr>
        <p:spPr>
          <a:xfrm>
            <a:off x="2084678" y="1479978"/>
            <a:ext cx="5295918" cy="307777"/>
          </a:xfrm>
          <a:prstGeom prst="rect">
            <a:avLst/>
          </a:prstGeom>
          <a:noFill/>
        </p:spPr>
        <p:txBody>
          <a:bodyPr wrap="square" rtlCol="0">
            <a:spAutoFit/>
          </a:bodyPr>
          <a:lstStyle/>
          <a:p>
            <a:pPr lvl="0"/>
            <a:r>
              <a:rPr lang="en-GB" sz="1400" dirty="0"/>
              <a:t>Guiding principles for a reliable MM </a:t>
            </a:r>
            <a:r>
              <a:rPr lang="en-GB" sz="1400" dirty="0" smtClean="0"/>
              <a:t>interest </a:t>
            </a:r>
            <a:r>
              <a:rPr lang="en-GB" sz="1400" dirty="0"/>
              <a:t>r</a:t>
            </a:r>
            <a:r>
              <a:rPr lang="en-GB" sz="1400" dirty="0" smtClean="0"/>
              <a:t>ate benchmark</a:t>
            </a:r>
            <a:endParaRPr lang="en-GB" sz="1400" dirty="0"/>
          </a:p>
        </p:txBody>
      </p:sp>
      <p:sp>
        <p:nvSpPr>
          <p:cNvPr id="26" name="TextBox 25"/>
          <p:cNvSpPr txBox="1"/>
          <p:nvPr/>
        </p:nvSpPr>
        <p:spPr>
          <a:xfrm>
            <a:off x="188679" y="2140069"/>
            <a:ext cx="1347536" cy="867930"/>
          </a:xfrm>
          <a:prstGeom prst="rect">
            <a:avLst/>
          </a:prstGeom>
          <a:noFill/>
        </p:spPr>
        <p:txBody>
          <a:bodyPr wrap="square" rtlCol="0">
            <a:spAutoFit/>
          </a:bodyPr>
          <a:lstStyle/>
          <a:p>
            <a:pPr algn="ctr">
              <a:lnSpc>
                <a:spcPct val="120000"/>
              </a:lnSpc>
            </a:pPr>
            <a:r>
              <a:rPr lang="en-GB" sz="1050" dirty="0"/>
              <a:t>Reflecting a tradable underlying by </a:t>
            </a:r>
            <a:r>
              <a:rPr lang="en-GB" sz="1050" dirty="0" smtClean="0"/>
              <a:t>market </a:t>
            </a:r>
            <a:r>
              <a:rPr lang="en-GB" sz="1050" dirty="0"/>
              <a:t>participants</a:t>
            </a:r>
          </a:p>
        </p:txBody>
      </p:sp>
      <p:sp>
        <p:nvSpPr>
          <p:cNvPr id="27" name="TextBox 26"/>
          <p:cNvSpPr txBox="1"/>
          <p:nvPr/>
        </p:nvSpPr>
        <p:spPr>
          <a:xfrm>
            <a:off x="6033060" y="2303936"/>
            <a:ext cx="1347536" cy="461665"/>
          </a:xfrm>
          <a:prstGeom prst="rect">
            <a:avLst/>
          </a:prstGeom>
          <a:noFill/>
        </p:spPr>
        <p:txBody>
          <a:bodyPr wrap="square" rtlCol="0">
            <a:spAutoFit/>
          </a:bodyPr>
          <a:lstStyle/>
          <a:p>
            <a:pPr algn="ctr"/>
            <a:r>
              <a:rPr lang="en-GB" dirty="0"/>
              <a:t>Appropriate </a:t>
            </a:r>
            <a:r>
              <a:rPr lang="en-GB" dirty="0" smtClean="0"/>
              <a:t>Governance</a:t>
            </a:r>
            <a:endParaRPr lang="en-GB" dirty="0"/>
          </a:p>
        </p:txBody>
      </p:sp>
      <p:sp>
        <p:nvSpPr>
          <p:cNvPr id="28" name="TextBox 27"/>
          <p:cNvSpPr txBox="1"/>
          <p:nvPr/>
        </p:nvSpPr>
        <p:spPr>
          <a:xfrm>
            <a:off x="4578875" y="2119269"/>
            <a:ext cx="1347536" cy="830997"/>
          </a:xfrm>
          <a:prstGeom prst="rect">
            <a:avLst/>
          </a:prstGeom>
          <a:noFill/>
        </p:spPr>
        <p:txBody>
          <a:bodyPr wrap="square" rtlCol="0">
            <a:spAutoFit/>
          </a:bodyPr>
          <a:lstStyle/>
          <a:p>
            <a:pPr algn="ctr"/>
            <a:r>
              <a:rPr lang="en-GB" dirty="0" smtClean="0"/>
              <a:t>Minimal opportunities for market manipulation</a:t>
            </a:r>
            <a:endParaRPr lang="en-GB" dirty="0"/>
          </a:p>
        </p:txBody>
      </p:sp>
      <p:sp>
        <p:nvSpPr>
          <p:cNvPr id="29" name="TextBox 28"/>
          <p:cNvSpPr txBox="1"/>
          <p:nvPr/>
        </p:nvSpPr>
        <p:spPr>
          <a:xfrm>
            <a:off x="1650383" y="2229496"/>
            <a:ext cx="1347536" cy="577081"/>
          </a:xfrm>
          <a:prstGeom prst="rect">
            <a:avLst/>
          </a:prstGeom>
          <a:noFill/>
        </p:spPr>
        <p:txBody>
          <a:bodyPr wrap="square" rtlCol="0">
            <a:spAutoFit/>
          </a:bodyPr>
          <a:lstStyle/>
          <a:p>
            <a:pPr algn="ctr"/>
            <a:r>
              <a:rPr lang="en-GB" sz="1050" dirty="0"/>
              <a:t>Expressive of the policy target of the Central </a:t>
            </a:r>
            <a:r>
              <a:rPr lang="en-GB" sz="1050" dirty="0" smtClean="0"/>
              <a:t>Bank</a:t>
            </a:r>
            <a:endParaRPr lang="en-GB" sz="1050" dirty="0"/>
          </a:p>
        </p:txBody>
      </p:sp>
      <p:sp>
        <p:nvSpPr>
          <p:cNvPr id="30" name="TextBox 29"/>
          <p:cNvSpPr txBox="1"/>
          <p:nvPr/>
        </p:nvSpPr>
        <p:spPr>
          <a:xfrm>
            <a:off x="7528456" y="2226924"/>
            <a:ext cx="1347536" cy="830997"/>
          </a:xfrm>
          <a:prstGeom prst="rect">
            <a:avLst/>
          </a:prstGeom>
          <a:noFill/>
        </p:spPr>
        <p:txBody>
          <a:bodyPr wrap="square" rtlCol="0">
            <a:spAutoFit/>
          </a:bodyPr>
          <a:lstStyle/>
          <a:p>
            <a:pPr algn="ctr"/>
            <a:r>
              <a:rPr lang="en-GB" dirty="0"/>
              <a:t>Conducive to building a term extension and </a:t>
            </a:r>
            <a:r>
              <a:rPr lang="en-GB" dirty="0" smtClean="0"/>
              <a:t>curve</a:t>
            </a:r>
            <a:endParaRPr lang="en-GB" dirty="0"/>
          </a:p>
        </p:txBody>
      </p:sp>
      <p:sp>
        <p:nvSpPr>
          <p:cNvPr id="18" name="Flowchart: Alternate Process 17"/>
          <p:cNvSpPr/>
          <p:nvPr/>
        </p:nvSpPr>
        <p:spPr>
          <a:xfrm>
            <a:off x="3121650" y="1968223"/>
            <a:ext cx="1347536" cy="1236001"/>
          </a:xfrm>
          <a:prstGeom prst="flowChartAlternateProcess">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GB" dirty="0" smtClean="0">
                <a:solidFill>
                  <a:srgbClr val="00539B"/>
                </a:solidFill>
              </a:rPr>
              <a:t>  </a:t>
            </a:r>
            <a:r>
              <a:rPr lang="en-GB" sz="1050" dirty="0" smtClean="0">
                <a:solidFill>
                  <a:schemeClr val="accent1"/>
                </a:solidFill>
              </a:rPr>
              <a:t>Transparent </a:t>
            </a:r>
            <a:r>
              <a:rPr lang="en-GB" sz="1050" dirty="0">
                <a:solidFill>
                  <a:schemeClr val="accent1"/>
                </a:solidFill>
              </a:rPr>
              <a:t>definition that is robust to adverse changes in market </a:t>
            </a:r>
            <a:r>
              <a:rPr lang="en-GB" sz="1050" dirty="0" smtClean="0">
                <a:solidFill>
                  <a:schemeClr val="accent1"/>
                </a:solidFill>
              </a:rPr>
              <a:t>structure</a:t>
            </a:r>
            <a:endParaRPr lang="en-GB" sz="1050" dirty="0">
              <a:solidFill>
                <a:schemeClr val="accent1"/>
              </a:solidFill>
            </a:endParaRPr>
          </a:p>
        </p:txBody>
      </p:sp>
      <p:sp>
        <p:nvSpPr>
          <p:cNvPr id="4" name="Footer Placeholder 3"/>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20" name="Flowchart: Alternate Process 19"/>
          <p:cNvSpPr/>
          <p:nvPr/>
        </p:nvSpPr>
        <p:spPr>
          <a:xfrm>
            <a:off x="219981" y="3307601"/>
            <a:ext cx="1413509" cy="2999933"/>
          </a:xfrm>
          <a:prstGeom prst="flowChartAlternateProcess">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1" name="TextBox 20"/>
          <p:cNvSpPr txBox="1"/>
          <p:nvPr/>
        </p:nvSpPr>
        <p:spPr>
          <a:xfrm>
            <a:off x="252967" y="3438118"/>
            <a:ext cx="1347536" cy="3496342"/>
          </a:xfrm>
          <a:prstGeom prst="rect">
            <a:avLst/>
          </a:prstGeom>
          <a:noFill/>
        </p:spPr>
        <p:txBody>
          <a:bodyPr wrap="square" rtlCol="0">
            <a:spAutoFit/>
          </a:bodyPr>
          <a:lstStyle/>
          <a:p>
            <a:pPr>
              <a:lnSpc>
                <a:spcPct val="120000"/>
              </a:lnSpc>
            </a:pPr>
            <a:r>
              <a:rPr lang="en-GB" sz="1100" dirty="0" smtClean="0"/>
              <a:t>- </a:t>
            </a:r>
            <a:r>
              <a:rPr lang="en-GB" sz="1050" dirty="0" smtClean="0"/>
              <a:t>RFR adopted in G7 currencies all based on actual transactions</a:t>
            </a:r>
          </a:p>
          <a:p>
            <a:pPr>
              <a:lnSpc>
                <a:spcPct val="120000"/>
              </a:lnSpc>
            </a:pPr>
            <a:r>
              <a:rPr lang="en-GB" sz="1050" dirty="0" smtClean="0"/>
              <a:t>- Secured vs unsecured traded volumes  </a:t>
            </a:r>
            <a:endParaRPr lang="en-GB" sz="1050" dirty="0"/>
          </a:p>
          <a:p>
            <a:pPr>
              <a:lnSpc>
                <a:spcPct val="120000"/>
              </a:lnSpc>
            </a:pPr>
            <a:r>
              <a:rPr lang="en-GB" sz="1050" dirty="0" smtClean="0"/>
              <a:t>- What segment of the market (</a:t>
            </a:r>
            <a:r>
              <a:rPr lang="en-GB" sz="1050" dirty="0" err="1" smtClean="0"/>
              <a:t>eg</a:t>
            </a:r>
            <a:r>
              <a:rPr lang="en-GB" sz="1050" dirty="0" smtClean="0"/>
              <a:t> Sonia interbank, Ester borrowing cost for banks from all sources)</a:t>
            </a:r>
          </a:p>
          <a:p>
            <a:pPr>
              <a:lnSpc>
                <a:spcPct val="120000"/>
              </a:lnSpc>
            </a:pPr>
            <a:endParaRPr lang="en-GB" sz="1100" dirty="0" smtClean="0"/>
          </a:p>
          <a:p>
            <a:pPr>
              <a:lnSpc>
                <a:spcPct val="120000"/>
              </a:lnSpc>
            </a:pPr>
            <a:endParaRPr lang="en-GB" dirty="0"/>
          </a:p>
        </p:txBody>
      </p:sp>
      <p:sp>
        <p:nvSpPr>
          <p:cNvPr id="6" name="TextBox 5"/>
          <p:cNvSpPr txBox="1"/>
          <p:nvPr/>
        </p:nvSpPr>
        <p:spPr>
          <a:xfrm>
            <a:off x="1227537" y="999451"/>
            <a:ext cx="2701381" cy="307777"/>
          </a:xfrm>
          <a:prstGeom prst="rect">
            <a:avLst/>
          </a:prstGeom>
          <a:noFill/>
        </p:spPr>
        <p:txBody>
          <a:bodyPr wrap="none" rtlCol="0">
            <a:spAutoFit/>
          </a:bodyPr>
          <a:lstStyle/>
          <a:p>
            <a:r>
              <a:rPr lang="en-GB" sz="1400" b="1" dirty="0" smtClean="0">
                <a:solidFill>
                  <a:schemeClr val="tx2">
                    <a:lumMod val="75000"/>
                  </a:schemeClr>
                </a:solidFill>
              </a:rPr>
              <a:t>Some considerations for RFR</a:t>
            </a:r>
          </a:p>
        </p:txBody>
      </p:sp>
      <p:sp>
        <p:nvSpPr>
          <p:cNvPr id="23" name="Flowchart: Alternate Process 22"/>
          <p:cNvSpPr/>
          <p:nvPr/>
        </p:nvSpPr>
        <p:spPr>
          <a:xfrm>
            <a:off x="1686028" y="3326440"/>
            <a:ext cx="1404577" cy="2999932"/>
          </a:xfrm>
          <a:prstGeom prst="flowChartAlternateProcess">
            <a:avLst/>
          </a:prstGeom>
          <a:solidFill>
            <a:schemeClr val="accent5">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4" name="TextBox 23"/>
          <p:cNvSpPr txBox="1"/>
          <p:nvPr/>
        </p:nvSpPr>
        <p:spPr>
          <a:xfrm>
            <a:off x="1738322" y="3458807"/>
            <a:ext cx="1323520" cy="2435282"/>
          </a:xfrm>
          <a:prstGeom prst="rect">
            <a:avLst/>
          </a:prstGeom>
          <a:noFill/>
        </p:spPr>
        <p:txBody>
          <a:bodyPr wrap="square" rtlCol="0">
            <a:spAutoFit/>
          </a:bodyPr>
          <a:lstStyle/>
          <a:p>
            <a:r>
              <a:rPr lang="en-GB" sz="1000" dirty="0" smtClean="0"/>
              <a:t>… </a:t>
            </a:r>
            <a:r>
              <a:rPr lang="en-GB" sz="1050" dirty="0" smtClean="0"/>
              <a:t>but can be secured even if operational target unsecured (and vice versa) e.g. SOFR</a:t>
            </a:r>
          </a:p>
          <a:p>
            <a:r>
              <a:rPr lang="en-GB" sz="1050" dirty="0" smtClean="0"/>
              <a:t>Are secured rates more volatile than unsecured and what do market participants and end users prefer to use as a reference? </a:t>
            </a:r>
            <a:endParaRPr lang="en-GB" sz="1050" dirty="0"/>
          </a:p>
        </p:txBody>
      </p:sp>
      <p:sp>
        <p:nvSpPr>
          <p:cNvPr id="31" name="Flowchart: Alternate Process 30"/>
          <p:cNvSpPr/>
          <p:nvPr/>
        </p:nvSpPr>
        <p:spPr>
          <a:xfrm>
            <a:off x="3155317" y="3307603"/>
            <a:ext cx="1347536" cy="2999930"/>
          </a:xfrm>
          <a:prstGeom prst="flowChartAlternateProcess">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GB" sz="1050" dirty="0" smtClean="0">
                <a:solidFill>
                  <a:schemeClr val="accent1"/>
                </a:solidFill>
              </a:rPr>
              <a:t>- To </a:t>
            </a:r>
            <a:r>
              <a:rPr lang="en-GB" sz="1050" dirty="0">
                <a:solidFill>
                  <a:schemeClr val="accent1"/>
                </a:solidFill>
              </a:rPr>
              <a:t>be defined by the </a:t>
            </a:r>
            <a:r>
              <a:rPr lang="en-GB" sz="1050" dirty="0" smtClean="0">
                <a:solidFill>
                  <a:schemeClr val="accent1"/>
                </a:solidFill>
              </a:rPr>
              <a:t>Administrator (with market participants)</a:t>
            </a:r>
          </a:p>
          <a:p>
            <a:pPr>
              <a:spcAft>
                <a:spcPts val="600"/>
              </a:spcAft>
            </a:pPr>
            <a:r>
              <a:rPr lang="en-GB" sz="1050" dirty="0" smtClean="0">
                <a:solidFill>
                  <a:schemeClr val="accent1"/>
                </a:solidFill>
              </a:rPr>
              <a:t>- Market needs to be comfortable can use benchmark for long term transactions =&gt; important consideration when deciding for secured vs. unsecured</a:t>
            </a:r>
            <a:endParaRPr lang="en-GB" sz="1050" dirty="0">
              <a:solidFill>
                <a:schemeClr val="accent1"/>
              </a:solidFill>
            </a:endParaRPr>
          </a:p>
        </p:txBody>
      </p:sp>
      <p:sp>
        <p:nvSpPr>
          <p:cNvPr id="32" name="Flowchart: Alternate Process 31"/>
          <p:cNvSpPr/>
          <p:nvPr/>
        </p:nvSpPr>
        <p:spPr>
          <a:xfrm>
            <a:off x="6025157" y="3307602"/>
            <a:ext cx="1390764" cy="2999932"/>
          </a:xfrm>
          <a:prstGeom prst="flowChartAlternateProcess">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3" name="TextBox 32"/>
          <p:cNvSpPr txBox="1"/>
          <p:nvPr/>
        </p:nvSpPr>
        <p:spPr>
          <a:xfrm>
            <a:off x="4656007" y="3471376"/>
            <a:ext cx="1347536" cy="2031325"/>
          </a:xfrm>
          <a:prstGeom prst="rect">
            <a:avLst/>
          </a:prstGeom>
          <a:noFill/>
        </p:spPr>
        <p:txBody>
          <a:bodyPr wrap="square" rtlCol="0">
            <a:spAutoFit/>
          </a:bodyPr>
          <a:lstStyle/>
          <a:p>
            <a:r>
              <a:rPr lang="en-GB" sz="1050" dirty="0" smtClean="0"/>
              <a:t>- Underlying volumes</a:t>
            </a:r>
          </a:p>
          <a:p>
            <a:r>
              <a:rPr lang="en-GB" sz="1050" dirty="0" smtClean="0"/>
              <a:t>- Transparent contributions</a:t>
            </a:r>
          </a:p>
          <a:p>
            <a:r>
              <a:rPr lang="en-GB" sz="1050" dirty="0" smtClean="0"/>
              <a:t>- Calculation methodology (exclude extremes?, exclude trades with some counterparties? Fall-backs?)</a:t>
            </a:r>
            <a:endParaRPr lang="en-GB" sz="1050" dirty="0"/>
          </a:p>
        </p:txBody>
      </p:sp>
      <p:sp>
        <p:nvSpPr>
          <p:cNvPr id="35" name="TextBox 34"/>
          <p:cNvSpPr txBox="1"/>
          <p:nvPr/>
        </p:nvSpPr>
        <p:spPr>
          <a:xfrm>
            <a:off x="6034082" y="3492176"/>
            <a:ext cx="1347536" cy="2462213"/>
          </a:xfrm>
          <a:prstGeom prst="rect">
            <a:avLst/>
          </a:prstGeom>
          <a:noFill/>
        </p:spPr>
        <p:txBody>
          <a:bodyPr wrap="square" rtlCol="0">
            <a:spAutoFit/>
          </a:bodyPr>
          <a:lstStyle/>
          <a:p>
            <a:r>
              <a:rPr lang="en-GB" sz="1100" dirty="0" smtClean="0"/>
              <a:t>- Who will be the Administrator?</a:t>
            </a:r>
          </a:p>
          <a:p>
            <a:r>
              <a:rPr lang="en-GB" sz="1100" dirty="0" smtClean="0"/>
              <a:t>- Does the Administrator need to be approved by some parties using the benchmark? (e.g. European Benchmark regulation)</a:t>
            </a:r>
          </a:p>
          <a:p>
            <a:r>
              <a:rPr lang="en-GB" sz="1100" dirty="0" smtClean="0"/>
              <a:t>- Frequency and rules for review</a:t>
            </a:r>
            <a:endParaRPr lang="en-GB" sz="1100" dirty="0"/>
          </a:p>
        </p:txBody>
      </p:sp>
      <p:sp>
        <p:nvSpPr>
          <p:cNvPr id="7" name="Right Arrow 6"/>
          <p:cNvSpPr/>
          <p:nvPr/>
        </p:nvSpPr>
        <p:spPr>
          <a:xfrm>
            <a:off x="1029887" y="951311"/>
            <a:ext cx="197650" cy="368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Alternate Process 35"/>
          <p:cNvSpPr/>
          <p:nvPr/>
        </p:nvSpPr>
        <p:spPr>
          <a:xfrm>
            <a:off x="7528456" y="3326442"/>
            <a:ext cx="1411705" cy="2999930"/>
          </a:xfrm>
          <a:prstGeom prst="flowChartAlternateProcess">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7" name="TextBox 36"/>
          <p:cNvSpPr txBox="1"/>
          <p:nvPr/>
        </p:nvSpPr>
        <p:spPr>
          <a:xfrm>
            <a:off x="7528456" y="3667583"/>
            <a:ext cx="1347536" cy="819455"/>
          </a:xfrm>
          <a:prstGeom prst="rect">
            <a:avLst/>
          </a:prstGeom>
          <a:noFill/>
        </p:spPr>
        <p:txBody>
          <a:bodyPr wrap="square" rtlCol="0">
            <a:spAutoFit/>
          </a:bodyPr>
          <a:lstStyle/>
          <a:p>
            <a:r>
              <a:rPr lang="en-GB" sz="1050" dirty="0" smtClean="0"/>
              <a:t>- Develop an IRS / OIS market</a:t>
            </a:r>
          </a:p>
          <a:p>
            <a:r>
              <a:rPr lang="en-GB" sz="1050" dirty="0" smtClean="0"/>
              <a:t>- Discussion on Term fixing</a:t>
            </a:r>
            <a:endParaRPr lang="en-GB" sz="1050" dirty="0"/>
          </a:p>
        </p:txBody>
      </p:sp>
    </p:spTree>
    <p:extLst>
      <p:ext uri="{BB962C8B-B14F-4D97-AF65-F5344CB8AC3E}">
        <p14:creationId xmlns:p14="http://schemas.microsoft.com/office/powerpoint/2010/main" val="31171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P spid="23" grpId="0" animBg="1"/>
      <p:bldP spid="31" grpId="0" animBg="1"/>
      <p:bldP spid="32"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30</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t>MMDF - Handbook</a:t>
            </a:r>
            <a:endParaRPr lang="en-GB" sz="2400" dirty="0">
              <a:solidFill>
                <a:srgbClr val="00539B"/>
              </a:solidFill>
            </a:endParaRPr>
          </a:p>
        </p:txBody>
      </p:sp>
      <p:pic>
        <p:nvPicPr>
          <p:cNvPr id="7" name="Picture 2">
            <a:extLst>
              <a:ext uri="{FF2B5EF4-FFF2-40B4-BE49-F238E27FC236}">
                <a16:creationId xmlns:a16="http://schemas.microsoft.com/office/drawing/2014/main" id="{08B0FBDB-35BB-4E21-9511-509139AE28E8}"/>
              </a:ext>
            </a:extLst>
          </p:cNvPr>
          <p:cNvPicPr>
            <a:picLocks noChangeAspect="1"/>
          </p:cNvPicPr>
          <p:nvPr/>
        </p:nvPicPr>
        <p:blipFill>
          <a:blip r:embed="rId4" cstate="print"/>
          <a:stretch>
            <a:fillRect/>
          </a:stretch>
        </p:blipFill>
        <p:spPr>
          <a:xfrm>
            <a:off x="457200" y="1206500"/>
            <a:ext cx="7355160" cy="5005116"/>
          </a:xfrm>
          <a:prstGeom prst="rect">
            <a:avLst/>
          </a:prstGeom>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1042747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31</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t>MMDF - Questionnaire</a:t>
            </a:r>
            <a:endParaRPr lang="en-GB" sz="2400" dirty="0">
              <a:solidFill>
                <a:srgbClr val="00539B"/>
              </a:solidFill>
            </a:endParaRPr>
          </a:p>
        </p:txBody>
      </p:sp>
      <p:pic>
        <p:nvPicPr>
          <p:cNvPr id="8" name="Picture 5">
            <a:extLst>
              <a:ext uri="{FF2B5EF4-FFF2-40B4-BE49-F238E27FC236}">
                <a16:creationId xmlns:a16="http://schemas.microsoft.com/office/drawing/2014/main" id="{FB3F46DD-6F56-4D32-A166-20A7FF2546A9}"/>
              </a:ext>
            </a:extLst>
          </p:cNvPr>
          <p:cNvPicPr>
            <a:picLocks noChangeAspect="1"/>
          </p:cNvPicPr>
          <p:nvPr/>
        </p:nvPicPr>
        <p:blipFill>
          <a:blip r:embed="rId4" cstate="print"/>
          <a:stretch>
            <a:fillRect/>
          </a:stretch>
        </p:blipFill>
        <p:spPr>
          <a:xfrm>
            <a:off x="457200" y="1092700"/>
            <a:ext cx="6995120" cy="5384094"/>
          </a:xfrm>
          <a:prstGeom prst="rect">
            <a:avLst/>
          </a:prstGeom>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701346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32</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t>MMDF - Questionnaire</a:t>
            </a:r>
            <a:endParaRPr lang="en-GB" sz="2400" dirty="0">
              <a:solidFill>
                <a:srgbClr val="00539B"/>
              </a:solidFill>
            </a:endParaRPr>
          </a:p>
        </p:txBody>
      </p:sp>
      <p:pic>
        <p:nvPicPr>
          <p:cNvPr id="7" name="Picture 2">
            <a:extLst>
              <a:ext uri="{FF2B5EF4-FFF2-40B4-BE49-F238E27FC236}">
                <a16:creationId xmlns:a16="http://schemas.microsoft.com/office/drawing/2014/main" id="{2E719789-9B45-41C6-BA91-24DF04511D95}"/>
              </a:ext>
            </a:extLst>
          </p:cNvPr>
          <p:cNvPicPr>
            <a:picLocks noChangeAspect="1"/>
          </p:cNvPicPr>
          <p:nvPr/>
        </p:nvPicPr>
        <p:blipFill>
          <a:blip r:embed="rId4" cstate="print"/>
          <a:stretch>
            <a:fillRect/>
          </a:stretch>
        </p:blipFill>
        <p:spPr>
          <a:xfrm>
            <a:off x="457200" y="1146630"/>
            <a:ext cx="6990198" cy="5223710"/>
          </a:xfrm>
          <a:prstGeom prst="rect">
            <a:avLst/>
          </a:prstGeom>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067418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33</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solidFill>
                  <a:schemeClr val="bg1"/>
                </a:solidFill>
              </a:rPr>
              <a:t>MMDF - Output</a:t>
            </a:r>
            <a:endParaRPr lang="en-GB" sz="2400" dirty="0">
              <a:solidFill>
                <a:schemeClr val="bg1"/>
              </a:solidFill>
            </a:endParaRPr>
          </a:p>
        </p:txBody>
      </p:sp>
      <p:graphicFrame>
        <p:nvGraphicFramePr>
          <p:cNvPr id="8" name="Chart 5">
            <a:extLst>
              <a:ext uri="{FF2B5EF4-FFF2-40B4-BE49-F238E27FC236}">
                <a16:creationId xmlns:a16="http://schemas.microsoft.com/office/drawing/2014/main" id="{00000000-0008-0000-4000-000007000000}"/>
              </a:ext>
            </a:extLst>
          </p:cNvPr>
          <p:cNvGraphicFramePr>
            <a:graphicFrameLocks/>
          </p:cNvGraphicFramePr>
          <p:nvPr>
            <p:extLst>
              <p:ext uri="{D42A27DB-BD31-4B8C-83A1-F6EECF244321}">
                <p14:modId xmlns:p14="http://schemas.microsoft.com/office/powerpoint/2010/main" val="1052363911"/>
              </p:ext>
            </p:extLst>
          </p:nvPr>
        </p:nvGraphicFramePr>
        <p:xfrm>
          <a:off x="855923" y="1522288"/>
          <a:ext cx="7432154" cy="4423023"/>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3931632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AC23DB2-FB1A-4E43-8F6F-8E1E5CEC6EBA}" type="datetime3">
              <a:rPr lang="en-GB" smtClean="0"/>
              <a:pPr/>
              <a:t>2 September, 2020</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34</a:t>
            </a:fld>
            <a:endParaRPr lang="en-GB" dirty="0"/>
          </a:p>
        </p:txBody>
      </p:sp>
      <p:sp>
        <p:nvSpPr>
          <p:cNvPr id="6" name="Title 1"/>
          <p:cNvSpPr txBox="1">
            <a:spLocks/>
          </p:cNvSpPr>
          <p:nvPr/>
        </p:nvSpPr>
        <p:spPr>
          <a:xfrm>
            <a:off x="464051" y="156075"/>
            <a:ext cx="6336582" cy="84772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a:lnSpc>
                <a:spcPct val="120000"/>
              </a:lnSpc>
            </a:pPr>
            <a:r>
              <a:rPr lang="en-GB" sz="2400" dirty="0" smtClean="0">
                <a:solidFill>
                  <a:schemeClr val="bg1"/>
                </a:solidFill>
              </a:rPr>
              <a:t>MMDF - Output</a:t>
            </a:r>
            <a:endParaRPr lang="en-GB" sz="2400" dirty="0">
              <a:solidFill>
                <a:schemeClr val="bg1"/>
              </a:solidFill>
            </a:endParaRPr>
          </a:p>
        </p:txBody>
      </p:sp>
      <p:pic>
        <p:nvPicPr>
          <p:cNvPr id="7" name="Picture 2">
            <a:extLst>
              <a:ext uri="{FF2B5EF4-FFF2-40B4-BE49-F238E27FC236}">
                <a16:creationId xmlns:a16="http://schemas.microsoft.com/office/drawing/2014/main" id="{90083297-60BE-4F95-93F3-654F32784231}"/>
              </a:ext>
            </a:extLst>
          </p:cNvPr>
          <p:cNvPicPr>
            <a:picLocks noChangeAspect="1"/>
          </p:cNvPicPr>
          <p:nvPr/>
        </p:nvPicPr>
        <p:blipFill>
          <a:blip r:embed="rId4" cstate="print"/>
          <a:stretch>
            <a:fillRect/>
          </a:stretch>
        </p:blipFill>
        <p:spPr>
          <a:xfrm>
            <a:off x="0" y="1003800"/>
            <a:ext cx="9144000" cy="2655311"/>
          </a:xfrm>
          <a:prstGeom prst="rect">
            <a:avLst/>
          </a:prstGeom>
        </p:spPr>
      </p:pic>
      <p:pic>
        <p:nvPicPr>
          <p:cNvPr id="9" name="Picture 6">
            <a:extLst>
              <a:ext uri="{FF2B5EF4-FFF2-40B4-BE49-F238E27FC236}">
                <a16:creationId xmlns:a16="http://schemas.microsoft.com/office/drawing/2014/main" id="{8170FBD8-1AA6-44D4-81D8-1D4A449FEC91}"/>
              </a:ext>
            </a:extLst>
          </p:cNvPr>
          <p:cNvPicPr>
            <a:picLocks noChangeAspect="1"/>
          </p:cNvPicPr>
          <p:nvPr/>
        </p:nvPicPr>
        <p:blipFill>
          <a:blip r:embed="rId5" cstate="print"/>
          <a:stretch>
            <a:fillRect/>
          </a:stretch>
        </p:blipFill>
        <p:spPr>
          <a:xfrm>
            <a:off x="0" y="3659110"/>
            <a:ext cx="9144000" cy="3154265"/>
          </a:xfrm>
          <a:prstGeom prst="rect">
            <a:avLst/>
          </a:prstGeom>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746486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58046"/>
            <a:ext cx="6679015" cy="609599"/>
          </a:xfrm>
        </p:spPr>
        <p:txBody>
          <a:bodyPr>
            <a:normAutofit/>
          </a:bodyPr>
          <a:lstStyle/>
          <a:p>
            <a:r>
              <a:rPr lang="en-GB" dirty="0" smtClean="0"/>
              <a:t>Reformed SONIA key features</a:t>
            </a:r>
            <a:endParaRPr lang="en-GB" dirty="0"/>
          </a:p>
        </p:txBody>
      </p:sp>
      <p:sp>
        <p:nvSpPr>
          <p:cNvPr id="3" name="Text Placeholder 2"/>
          <p:cNvSpPr>
            <a:spLocks noGrp="1"/>
          </p:cNvSpPr>
          <p:nvPr>
            <p:ph type="body" sz="quarter" idx="13"/>
          </p:nvPr>
        </p:nvSpPr>
        <p:spPr>
          <a:xfrm>
            <a:off x="381000" y="948268"/>
            <a:ext cx="8314267" cy="5350932"/>
          </a:xfrm>
        </p:spPr>
        <p:txBody>
          <a:bodyPr>
            <a:normAutofit fontScale="55000" lnSpcReduction="20000"/>
          </a:bodyPr>
          <a:lstStyle/>
          <a:p>
            <a:pPr marL="0" indent="0">
              <a:lnSpc>
                <a:spcPct val="120000"/>
              </a:lnSpc>
              <a:buNone/>
            </a:pPr>
            <a:r>
              <a:rPr lang="en-GB" sz="2200" b="1" dirty="0">
                <a:solidFill>
                  <a:srgbClr val="00539B"/>
                </a:solidFill>
              </a:rPr>
              <a:t>Definition of SONIA</a:t>
            </a:r>
          </a:p>
          <a:p>
            <a:pPr marL="0" indent="0">
              <a:lnSpc>
                <a:spcPct val="120000"/>
              </a:lnSpc>
              <a:spcBef>
                <a:spcPts val="600"/>
              </a:spcBef>
              <a:buNone/>
            </a:pPr>
            <a:r>
              <a:rPr lang="en-GB" sz="2200" dirty="0">
                <a:solidFill>
                  <a:srgbClr val="00539B"/>
                </a:solidFill>
              </a:rPr>
              <a:t>The definition of SONIA has two elements:</a:t>
            </a:r>
          </a:p>
          <a:p>
            <a:pPr marL="0" lvl="3" indent="0">
              <a:lnSpc>
                <a:spcPct val="120000"/>
              </a:lnSpc>
              <a:spcBef>
                <a:spcPts val="600"/>
              </a:spcBef>
              <a:buNone/>
            </a:pPr>
            <a:r>
              <a:rPr lang="en-GB" sz="2200" dirty="0" smtClean="0">
                <a:solidFill>
                  <a:srgbClr val="00539B"/>
                </a:solidFill>
              </a:rPr>
              <a:t>(</a:t>
            </a:r>
            <a:r>
              <a:rPr lang="en-GB" sz="2200" dirty="0" err="1" smtClean="0">
                <a:solidFill>
                  <a:srgbClr val="00539B"/>
                </a:solidFill>
              </a:rPr>
              <a:t>i</a:t>
            </a:r>
            <a:r>
              <a:rPr lang="en-GB" sz="2200" dirty="0" smtClean="0">
                <a:solidFill>
                  <a:srgbClr val="00539B"/>
                </a:solidFill>
              </a:rPr>
              <a:t>) Statement </a:t>
            </a:r>
            <a:r>
              <a:rPr lang="en-GB" sz="2200" dirty="0">
                <a:solidFill>
                  <a:srgbClr val="00539B"/>
                </a:solidFill>
              </a:rPr>
              <a:t>of underlying </a:t>
            </a:r>
            <a:r>
              <a:rPr lang="en-GB" sz="2200" dirty="0" smtClean="0">
                <a:solidFill>
                  <a:srgbClr val="00539B"/>
                </a:solidFill>
              </a:rPr>
              <a:t>interest:  </a:t>
            </a:r>
          </a:p>
          <a:p>
            <a:pPr marL="398463" lvl="5" indent="0">
              <a:lnSpc>
                <a:spcPct val="120000"/>
              </a:lnSpc>
              <a:spcBef>
                <a:spcPts val="600"/>
              </a:spcBef>
              <a:buNone/>
            </a:pPr>
            <a:r>
              <a:rPr lang="en-GB" sz="2200" dirty="0" smtClean="0">
                <a:solidFill>
                  <a:srgbClr val="00539B"/>
                </a:solidFill>
              </a:rPr>
              <a:t>SONIA is a measure of the rate at which interest is paid on sterling short-term wholesale funds in circumstances where credit, liquidity and other risks are minimal.</a:t>
            </a:r>
          </a:p>
          <a:p>
            <a:pPr marL="0" indent="0">
              <a:lnSpc>
                <a:spcPct val="120000"/>
              </a:lnSpc>
              <a:spcBef>
                <a:spcPts val="600"/>
              </a:spcBef>
              <a:buNone/>
            </a:pPr>
            <a:r>
              <a:rPr lang="en-GB" sz="2200" dirty="0" smtClean="0">
                <a:solidFill>
                  <a:srgbClr val="00539B"/>
                </a:solidFill>
              </a:rPr>
              <a:t>(</a:t>
            </a:r>
            <a:r>
              <a:rPr lang="en-GB" sz="2200" dirty="0">
                <a:solidFill>
                  <a:srgbClr val="00539B"/>
                </a:solidFill>
              </a:rPr>
              <a:t>ii) Statement of </a:t>
            </a:r>
            <a:r>
              <a:rPr lang="en-GB" sz="2200" dirty="0" smtClean="0">
                <a:solidFill>
                  <a:srgbClr val="00539B"/>
                </a:solidFill>
              </a:rPr>
              <a:t>methodology</a:t>
            </a:r>
          </a:p>
          <a:p>
            <a:pPr marL="0" indent="0">
              <a:lnSpc>
                <a:spcPct val="120000"/>
              </a:lnSpc>
              <a:spcBef>
                <a:spcPts val="600"/>
              </a:spcBef>
              <a:buNone/>
            </a:pPr>
            <a:r>
              <a:rPr lang="en-GB" sz="2200" dirty="0">
                <a:solidFill>
                  <a:srgbClr val="00539B"/>
                </a:solidFill>
              </a:rPr>
              <a:t> </a:t>
            </a:r>
            <a:r>
              <a:rPr lang="en-GB" sz="2200" dirty="0" smtClean="0">
                <a:solidFill>
                  <a:srgbClr val="00539B"/>
                </a:solidFill>
              </a:rPr>
              <a:t>        SONIA is measured as the volume-weighted mean rate, based on the central 50% of the volume-weighted distribution of rates, paid   on eligible sterling denominated deposit transactions.</a:t>
            </a:r>
          </a:p>
          <a:p>
            <a:pPr marL="0" indent="0">
              <a:lnSpc>
                <a:spcPct val="120000"/>
              </a:lnSpc>
              <a:spcBef>
                <a:spcPts val="0"/>
              </a:spcBef>
              <a:buNone/>
            </a:pPr>
            <a:endParaRPr lang="en-GB" sz="2200" dirty="0">
              <a:solidFill>
                <a:srgbClr val="00539B"/>
              </a:solidFill>
            </a:endParaRPr>
          </a:p>
          <a:p>
            <a:pPr marL="0" indent="0">
              <a:lnSpc>
                <a:spcPct val="120000"/>
              </a:lnSpc>
              <a:spcBef>
                <a:spcPts val="0"/>
              </a:spcBef>
              <a:buNone/>
            </a:pPr>
            <a:endParaRPr lang="en-GB" sz="2200" b="1" dirty="0" smtClean="0">
              <a:solidFill>
                <a:srgbClr val="00539B"/>
              </a:solidFill>
            </a:endParaRPr>
          </a:p>
          <a:p>
            <a:pPr marL="0" indent="0">
              <a:lnSpc>
                <a:spcPct val="120000"/>
              </a:lnSpc>
              <a:spcBef>
                <a:spcPts val="0"/>
              </a:spcBef>
              <a:buNone/>
            </a:pPr>
            <a:r>
              <a:rPr lang="en-GB" sz="2200" b="1" dirty="0" smtClean="0">
                <a:solidFill>
                  <a:srgbClr val="00539B"/>
                </a:solidFill>
              </a:rPr>
              <a:t>Review </a:t>
            </a:r>
            <a:r>
              <a:rPr lang="en-GB" sz="2200" b="1" dirty="0">
                <a:solidFill>
                  <a:srgbClr val="00539B"/>
                </a:solidFill>
              </a:rPr>
              <a:t>and evolution of the </a:t>
            </a:r>
            <a:r>
              <a:rPr lang="en-GB" sz="2200" b="1" dirty="0" smtClean="0">
                <a:solidFill>
                  <a:srgbClr val="00539B"/>
                </a:solidFill>
              </a:rPr>
              <a:t>methodology</a:t>
            </a:r>
          </a:p>
          <a:p>
            <a:pPr marL="0" indent="0">
              <a:lnSpc>
                <a:spcPct val="120000"/>
              </a:lnSpc>
              <a:spcBef>
                <a:spcPts val="0"/>
              </a:spcBef>
              <a:buNone/>
            </a:pPr>
            <a:endParaRPr lang="en-GB" sz="2200" b="1" dirty="0" smtClean="0">
              <a:solidFill>
                <a:srgbClr val="00539B"/>
              </a:solidFill>
            </a:endParaRPr>
          </a:p>
          <a:p>
            <a:pPr>
              <a:lnSpc>
                <a:spcPct val="120000"/>
              </a:lnSpc>
              <a:spcBef>
                <a:spcPts val="0"/>
              </a:spcBef>
              <a:buFont typeface="Wingdings" panose="05000000000000000000" pitchFamily="2" charset="2"/>
              <a:buChar char="Ø"/>
            </a:pPr>
            <a:r>
              <a:rPr lang="en-GB" sz="2200" dirty="0">
                <a:solidFill>
                  <a:srgbClr val="00539B"/>
                </a:solidFill>
              </a:rPr>
              <a:t>Periodic review of the </a:t>
            </a:r>
            <a:r>
              <a:rPr lang="en-GB" sz="2200" dirty="0" smtClean="0">
                <a:solidFill>
                  <a:srgbClr val="00539B"/>
                </a:solidFill>
              </a:rPr>
              <a:t>methodology</a:t>
            </a:r>
          </a:p>
          <a:p>
            <a:pPr marL="0" indent="0">
              <a:lnSpc>
                <a:spcPct val="120000"/>
              </a:lnSpc>
              <a:buNone/>
            </a:pPr>
            <a:r>
              <a:rPr lang="en-GB" sz="2200" dirty="0" smtClean="0">
                <a:solidFill>
                  <a:srgbClr val="00539B"/>
                </a:solidFill>
              </a:rPr>
              <a:t>The </a:t>
            </a:r>
            <a:r>
              <a:rPr lang="en-GB" sz="2200" dirty="0">
                <a:solidFill>
                  <a:srgbClr val="00539B"/>
                </a:solidFill>
              </a:rPr>
              <a:t>Bank periodically reviews the current methodology with a view to ensuring that it continues adequately to measure the underlying interest</a:t>
            </a:r>
            <a:r>
              <a:rPr lang="en-GB" sz="2200" dirty="0" smtClean="0">
                <a:solidFill>
                  <a:srgbClr val="00539B"/>
                </a:solidFill>
              </a:rPr>
              <a:t>.</a:t>
            </a:r>
          </a:p>
          <a:p>
            <a:pPr marL="0" indent="0">
              <a:lnSpc>
                <a:spcPct val="120000"/>
              </a:lnSpc>
              <a:spcBef>
                <a:spcPts val="0"/>
              </a:spcBef>
              <a:buNone/>
            </a:pPr>
            <a:endParaRPr lang="en-GB" sz="2200" dirty="0" smtClean="0">
              <a:solidFill>
                <a:srgbClr val="00539B"/>
              </a:solidFill>
            </a:endParaRPr>
          </a:p>
          <a:p>
            <a:pPr>
              <a:lnSpc>
                <a:spcPct val="120000"/>
              </a:lnSpc>
              <a:spcBef>
                <a:spcPts val="0"/>
              </a:spcBef>
              <a:buFont typeface="Wingdings" panose="05000000000000000000" pitchFamily="2" charset="2"/>
              <a:buChar char="Ø"/>
            </a:pPr>
            <a:r>
              <a:rPr lang="en-GB" sz="2200" dirty="0" smtClean="0">
                <a:solidFill>
                  <a:srgbClr val="00539B"/>
                </a:solidFill>
              </a:rPr>
              <a:t>Changes </a:t>
            </a:r>
            <a:r>
              <a:rPr lang="en-GB" sz="2200" dirty="0">
                <a:solidFill>
                  <a:srgbClr val="00539B"/>
                </a:solidFill>
              </a:rPr>
              <a:t>to </a:t>
            </a:r>
            <a:r>
              <a:rPr lang="en-GB" sz="2200" dirty="0" smtClean="0">
                <a:solidFill>
                  <a:srgbClr val="00539B"/>
                </a:solidFill>
              </a:rPr>
              <a:t>methodology</a:t>
            </a:r>
          </a:p>
          <a:p>
            <a:pPr marL="0" indent="0">
              <a:lnSpc>
                <a:spcPct val="120000"/>
              </a:lnSpc>
              <a:buNone/>
            </a:pPr>
            <a:r>
              <a:rPr lang="en-GB" sz="2200" dirty="0">
                <a:solidFill>
                  <a:srgbClr val="00539B"/>
                </a:solidFill>
              </a:rPr>
              <a:t>If the Bank determines, on the basis of its review, that changes to the benchmark methodology are warranted, it may make such </a:t>
            </a:r>
            <a:r>
              <a:rPr lang="en-GB" sz="2200" dirty="0" smtClean="0">
                <a:solidFill>
                  <a:srgbClr val="00539B"/>
                </a:solidFill>
              </a:rPr>
              <a:t>changes.</a:t>
            </a:r>
            <a:endParaRPr lang="en-GB" sz="2200" dirty="0">
              <a:solidFill>
                <a:srgbClr val="00539B"/>
              </a:solidFill>
            </a:endParaRPr>
          </a:p>
          <a:p>
            <a:pPr marL="0" indent="0">
              <a:lnSpc>
                <a:spcPct val="120000"/>
              </a:lnSpc>
              <a:buNone/>
            </a:pPr>
            <a:r>
              <a:rPr lang="en-GB" sz="2200" dirty="0">
                <a:solidFill>
                  <a:srgbClr val="00539B"/>
                </a:solidFill>
              </a:rPr>
              <a:t>Such changes may include, for example, refinements to the calculation methodology or scope of eligible transactions within the relevant market. They may also include the introduction of a methodology which has reference to other actively traded money market instruments, for example UK‑gilt collateralised repurchase agreements, or to the Bank of England official interest rates, so long as the Bank considers that they provide an appropriate measure of the underlying interest.</a:t>
            </a:r>
          </a:p>
          <a:p>
            <a:pPr marL="0" indent="0">
              <a:spcBef>
                <a:spcPts val="0"/>
              </a:spcBef>
              <a:buNone/>
            </a:pPr>
            <a:endParaRPr lang="en-GB" sz="2200" dirty="0"/>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3297571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19" y="158046"/>
            <a:ext cx="5797296" cy="609599"/>
          </a:xfrm>
        </p:spPr>
        <p:txBody>
          <a:bodyPr>
            <a:normAutofit fontScale="90000"/>
          </a:bodyPr>
          <a:lstStyle/>
          <a:p>
            <a:r>
              <a:rPr lang="en-GB" dirty="0" smtClean="0"/>
              <a:t>Reformed SONIA key features </a:t>
            </a:r>
            <a:r>
              <a:rPr lang="en-GB" sz="1600" dirty="0" smtClean="0"/>
              <a:t>continue</a:t>
            </a:r>
            <a:endParaRPr lang="en-GB" dirty="0"/>
          </a:p>
        </p:txBody>
      </p:sp>
      <p:sp>
        <p:nvSpPr>
          <p:cNvPr id="3" name="Text Placeholder 2"/>
          <p:cNvSpPr>
            <a:spLocks noGrp="1"/>
          </p:cNvSpPr>
          <p:nvPr>
            <p:ph type="body" sz="quarter" idx="13"/>
          </p:nvPr>
        </p:nvSpPr>
        <p:spPr>
          <a:xfrm>
            <a:off x="381000" y="948268"/>
            <a:ext cx="8314267" cy="5350932"/>
          </a:xfrm>
        </p:spPr>
        <p:txBody>
          <a:bodyPr>
            <a:normAutofit fontScale="77500" lnSpcReduction="20000"/>
          </a:bodyPr>
          <a:lstStyle/>
          <a:p>
            <a:pPr marL="0" indent="0">
              <a:lnSpc>
                <a:spcPct val="120000"/>
              </a:lnSpc>
              <a:spcBef>
                <a:spcPts val="0"/>
              </a:spcBef>
              <a:buNone/>
            </a:pPr>
            <a:r>
              <a:rPr lang="en-GB" sz="1500" b="1" dirty="0" smtClean="0">
                <a:solidFill>
                  <a:srgbClr val="00539B"/>
                </a:solidFill>
              </a:rPr>
              <a:t>SONIA </a:t>
            </a:r>
            <a:r>
              <a:rPr lang="en-GB" sz="1500" b="1" dirty="0">
                <a:solidFill>
                  <a:srgbClr val="00539B"/>
                </a:solidFill>
              </a:rPr>
              <a:t>republication </a:t>
            </a:r>
            <a:r>
              <a:rPr lang="en-GB" sz="1500" b="1" dirty="0" smtClean="0">
                <a:solidFill>
                  <a:srgbClr val="00539B"/>
                </a:solidFill>
              </a:rPr>
              <a:t>policy</a:t>
            </a:r>
          </a:p>
          <a:p>
            <a:pPr>
              <a:lnSpc>
                <a:spcPct val="120000"/>
              </a:lnSpc>
              <a:buFont typeface="Wingdings" panose="05000000000000000000" pitchFamily="2" charset="2"/>
              <a:buChar char="Ø"/>
            </a:pPr>
            <a:r>
              <a:rPr lang="en-GB" sz="1500" dirty="0">
                <a:solidFill>
                  <a:srgbClr val="00539B"/>
                </a:solidFill>
              </a:rPr>
              <a:t>SONIA will be republished on a given day if the calculation of the benchmark based on the most up-to-date data is two or more basis points away from the earlier published rate. Republication will be no later than midday on the same day, but the Bank would republish earlier if ready to do so. The Bank will only republish SONIA once for a given day. </a:t>
            </a:r>
          </a:p>
          <a:p>
            <a:pPr>
              <a:lnSpc>
                <a:spcPct val="120000"/>
              </a:lnSpc>
              <a:buFont typeface="Wingdings" panose="05000000000000000000" pitchFamily="2" charset="2"/>
              <a:buChar char="Ø"/>
            </a:pPr>
            <a:r>
              <a:rPr lang="en-GB" sz="1500" dirty="0">
                <a:solidFill>
                  <a:srgbClr val="00539B"/>
                </a:solidFill>
              </a:rPr>
              <a:t>N</a:t>
            </a:r>
            <a:r>
              <a:rPr lang="en-GB" sz="1500" dirty="0" smtClean="0">
                <a:solidFill>
                  <a:srgbClr val="00539B"/>
                </a:solidFill>
              </a:rPr>
              <a:t>o amendments after republication deadline </a:t>
            </a:r>
            <a:r>
              <a:rPr lang="en-GB" sz="1500" dirty="0">
                <a:solidFill>
                  <a:srgbClr val="00539B"/>
                </a:solidFill>
              </a:rPr>
              <a:t>will be made to the benchmark rate under any </a:t>
            </a:r>
            <a:r>
              <a:rPr lang="en-GB" sz="1500" dirty="0" smtClean="0">
                <a:solidFill>
                  <a:srgbClr val="00539B"/>
                </a:solidFill>
              </a:rPr>
              <a:t>circumstances</a:t>
            </a:r>
            <a:endParaRPr lang="en-GB" sz="1500" b="1" dirty="0" smtClean="0">
              <a:solidFill>
                <a:srgbClr val="00539B"/>
              </a:solidFill>
            </a:endParaRPr>
          </a:p>
          <a:p>
            <a:pPr marL="0" indent="0">
              <a:lnSpc>
                <a:spcPct val="120000"/>
              </a:lnSpc>
              <a:spcBef>
                <a:spcPts val="0"/>
              </a:spcBef>
              <a:buNone/>
            </a:pPr>
            <a:endParaRPr lang="en-GB" sz="1500" b="1" dirty="0">
              <a:solidFill>
                <a:srgbClr val="00539B"/>
              </a:solidFill>
            </a:endParaRPr>
          </a:p>
          <a:p>
            <a:pPr marL="0" indent="0">
              <a:lnSpc>
                <a:spcPct val="120000"/>
              </a:lnSpc>
              <a:spcBef>
                <a:spcPts val="0"/>
              </a:spcBef>
              <a:buNone/>
            </a:pPr>
            <a:r>
              <a:rPr lang="en-GB" sz="1500" b="1" dirty="0">
                <a:solidFill>
                  <a:srgbClr val="00539B"/>
                </a:solidFill>
              </a:rPr>
              <a:t>Short-term contingency </a:t>
            </a:r>
            <a:r>
              <a:rPr lang="en-GB" sz="1500" b="1" dirty="0" smtClean="0">
                <a:solidFill>
                  <a:srgbClr val="00539B"/>
                </a:solidFill>
              </a:rPr>
              <a:t>arrangements</a:t>
            </a:r>
          </a:p>
          <a:p>
            <a:pPr marL="0" indent="0">
              <a:lnSpc>
                <a:spcPct val="120000"/>
              </a:lnSpc>
              <a:buNone/>
            </a:pPr>
            <a:r>
              <a:rPr lang="en-GB" sz="1600" dirty="0">
                <a:solidFill>
                  <a:srgbClr val="00539B"/>
                </a:solidFill>
              </a:rPr>
              <a:t>The Bank will consider that the data submitted via its Sterling Money Market daily data collection are sufficient to produce SONIA unless:</a:t>
            </a:r>
          </a:p>
          <a:p>
            <a:pPr>
              <a:lnSpc>
                <a:spcPct val="120000"/>
              </a:lnSpc>
              <a:buFont typeface="Wingdings" panose="05000000000000000000" pitchFamily="2" charset="2"/>
              <a:buChar char="Ø"/>
            </a:pPr>
            <a:r>
              <a:rPr lang="en-GB" sz="1600" dirty="0">
                <a:solidFill>
                  <a:srgbClr val="00539B"/>
                </a:solidFill>
              </a:rPr>
              <a:t>five or more reporters in the unsecured population have failed to submit a valid file; and</a:t>
            </a:r>
          </a:p>
          <a:p>
            <a:pPr>
              <a:lnSpc>
                <a:spcPct val="120000"/>
              </a:lnSpc>
              <a:buFont typeface="Wingdings" panose="05000000000000000000" pitchFamily="2" charset="2"/>
              <a:buChar char="Ø"/>
            </a:pPr>
            <a:r>
              <a:rPr lang="en-GB" sz="1600" dirty="0">
                <a:solidFill>
                  <a:srgbClr val="00539B"/>
                </a:solidFill>
              </a:rPr>
              <a:t>the volume of SONIA-eligible transactions is &lt;70% of the mean of the previous five business days for which SONIA has been calculated in line with the statement of methodology.</a:t>
            </a:r>
          </a:p>
          <a:p>
            <a:pPr marL="0" indent="0">
              <a:lnSpc>
                <a:spcPct val="120000"/>
              </a:lnSpc>
              <a:buNone/>
            </a:pPr>
            <a:r>
              <a:rPr lang="en-GB" sz="1600" dirty="0" smtClean="0">
                <a:solidFill>
                  <a:srgbClr val="00539B"/>
                </a:solidFill>
              </a:rPr>
              <a:t>If </a:t>
            </a:r>
            <a:r>
              <a:rPr lang="en-GB" sz="1600" dirty="0">
                <a:solidFill>
                  <a:srgbClr val="00539B"/>
                </a:solidFill>
              </a:rPr>
              <a:t>these data sufficiency conditions are not met, SONIA will be determined as:</a:t>
            </a:r>
          </a:p>
          <a:p>
            <a:pPr>
              <a:lnSpc>
                <a:spcPct val="120000"/>
              </a:lnSpc>
              <a:buFont typeface="Wingdings" panose="05000000000000000000" pitchFamily="2" charset="2"/>
              <a:buChar char="Ø"/>
            </a:pPr>
            <a:r>
              <a:rPr lang="en-GB" sz="1600" dirty="0">
                <a:solidFill>
                  <a:srgbClr val="00539B"/>
                </a:solidFill>
              </a:rPr>
              <a:t>The level of Bank Rate plus the mean of the spread of SONIA to Bank Rate over the previous five publication days, excluding the days with the highest and lowest spread to Bank Rate. For these purposes the relevant level of Bank Rate is that at the close of the SONIA transaction window. </a:t>
            </a:r>
            <a:endParaRPr lang="en-GB" sz="1500" b="1" dirty="0">
              <a:solidFill>
                <a:srgbClr val="00539B"/>
              </a:solidFill>
            </a:endParaRPr>
          </a:p>
          <a:p>
            <a:pPr marL="0" indent="0">
              <a:lnSpc>
                <a:spcPct val="120000"/>
              </a:lnSpc>
              <a:spcBef>
                <a:spcPts val="0"/>
              </a:spcBef>
              <a:buNone/>
            </a:pPr>
            <a:endParaRPr lang="en-GB" sz="1500" b="1" dirty="0" smtClean="0">
              <a:solidFill>
                <a:srgbClr val="00539B"/>
              </a:solidFill>
            </a:endParaRPr>
          </a:p>
          <a:p>
            <a:pPr marL="0" indent="0">
              <a:lnSpc>
                <a:spcPct val="120000"/>
              </a:lnSpc>
              <a:spcBef>
                <a:spcPts val="0"/>
              </a:spcBef>
              <a:buNone/>
            </a:pPr>
            <a:endParaRPr lang="en-GB" sz="1500" b="1" dirty="0">
              <a:solidFill>
                <a:srgbClr val="00539B"/>
              </a:solidFill>
            </a:endParaRPr>
          </a:p>
          <a:p>
            <a:pPr marL="0" indent="0">
              <a:lnSpc>
                <a:spcPct val="120000"/>
              </a:lnSpc>
              <a:spcBef>
                <a:spcPts val="0"/>
              </a:spcBef>
              <a:buNone/>
            </a:pPr>
            <a:endParaRPr lang="en-GB" sz="1500" b="1" dirty="0" smtClean="0">
              <a:solidFill>
                <a:srgbClr val="00539B"/>
              </a:solidFill>
            </a:endParaRPr>
          </a:p>
          <a:p>
            <a:pPr marL="0" indent="0">
              <a:lnSpc>
                <a:spcPct val="120000"/>
              </a:lnSpc>
              <a:spcBef>
                <a:spcPts val="0"/>
              </a:spcBef>
              <a:buNone/>
            </a:pPr>
            <a:endParaRPr lang="en-GB" sz="1500" b="1" dirty="0">
              <a:solidFill>
                <a:srgbClr val="00539B"/>
              </a:solidFill>
            </a:endParaRPr>
          </a:p>
          <a:p>
            <a:pPr marL="0" indent="0">
              <a:lnSpc>
                <a:spcPct val="120000"/>
              </a:lnSpc>
              <a:spcBef>
                <a:spcPts val="0"/>
              </a:spcBef>
              <a:buNone/>
            </a:pPr>
            <a:r>
              <a:rPr lang="en-GB" sz="1500" dirty="0" smtClean="0">
                <a:solidFill>
                  <a:srgbClr val="00539B"/>
                </a:solidFill>
              </a:rPr>
              <a:t>                                   http</a:t>
            </a:r>
            <a:r>
              <a:rPr lang="en-GB" sz="1500" dirty="0">
                <a:solidFill>
                  <a:srgbClr val="00539B"/>
                </a:solidFill>
              </a:rPr>
              <a:t>://www.bankofengland.co.uk/markets/Documents/soniafeaturespolicies.pdf</a:t>
            </a:r>
            <a:endParaRPr lang="en-GB" sz="1500" dirty="0" smtClean="0">
              <a:solidFill>
                <a:srgbClr val="00539B"/>
              </a:solidFill>
            </a:endParaRPr>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4230463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Assessment example </a:t>
            </a:r>
            <a:br>
              <a:rPr lang="en-GB" dirty="0" smtClean="0"/>
            </a:br>
            <a:r>
              <a:rPr lang="en-GB" dirty="0" smtClean="0"/>
              <a:t>Reformed Sonia</a:t>
            </a:r>
            <a:endParaRPr lang="en-GB" dirty="0"/>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4"/>
          </p:nvPr>
        </p:nvSpPr>
        <p:spPr/>
        <p:txBody>
          <a:bodyPr/>
          <a:lstStyle/>
          <a:p>
            <a:fld id="{FA83B8D6-F8CB-465E-A3F9-C0CB9076341A}" type="slidenum">
              <a:rPr lang="en-GB" smtClean="0"/>
              <a:pPr/>
              <a:t>37</a:t>
            </a:fld>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847725"/>
            <a:ext cx="3094181" cy="313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45" y="3572221"/>
            <a:ext cx="2801155" cy="277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881" y="3276600"/>
            <a:ext cx="3008313" cy="30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081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021" y="-33454"/>
            <a:ext cx="6336582" cy="847725"/>
          </a:xfrm>
        </p:spPr>
        <p:txBody>
          <a:bodyPr>
            <a:normAutofit fontScale="90000"/>
          </a:bodyPr>
          <a:lstStyle/>
          <a:p>
            <a:r>
              <a:rPr lang="en-GB" dirty="0" smtClean="0"/>
              <a:t>Assessment example </a:t>
            </a:r>
            <a:br>
              <a:rPr lang="en-GB" dirty="0" smtClean="0"/>
            </a:br>
            <a:r>
              <a:rPr lang="en-GB" dirty="0" smtClean="0"/>
              <a:t>€ RFR</a:t>
            </a:r>
            <a:endParaRPr lang="en-GB" dirty="0"/>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4"/>
          </p:nvPr>
        </p:nvSpPr>
        <p:spPr/>
        <p:txBody>
          <a:bodyPr/>
          <a:lstStyle/>
          <a:p>
            <a:fld id="{FA83B8D6-F8CB-465E-A3F9-C0CB9076341A}" type="slidenum">
              <a:rPr lang="en-GB" smtClean="0"/>
              <a:pPr/>
              <a:t>38</a:t>
            </a:fld>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02585"/>
            <a:ext cx="4181475" cy="421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866" y="4248098"/>
            <a:ext cx="41814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52" y="1287255"/>
            <a:ext cx="3608279" cy="413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529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descr="Ideally your title should fit on one line."/>
          <p:cNvSpPr>
            <a:spLocks noGrp="1"/>
          </p:cNvSpPr>
          <p:nvPr>
            <p:ph type="title"/>
          </p:nvPr>
        </p:nvSpPr>
        <p:spPr/>
        <p:txBody>
          <a:bodyPr>
            <a:normAutofit/>
          </a:bodyPr>
          <a:lstStyle/>
          <a:p>
            <a:r>
              <a:rPr lang="en-GB" altLang="en-US" sz="2500" b="1" dirty="0"/>
              <a:t>Disclaimer</a:t>
            </a:r>
            <a:endParaRPr lang="en-GB" altLang="en-US" sz="2500" b="1" i="1" dirty="0"/>
          </a:p>
        </p:txBody>
      </p:sp>
      <p:sp>
        <p:nvSpPr>
          <p:cNvPr id="58" name="Slide Number Placeholder 5"/>
          <p:cNvSpPr>
            <a:spLocks noGrp="1"/>
          </p:cNvSpPr>
          <p:nvPr>
            <p:ph type="sldNum" sz="quarter" idx="4"/>
          </p:nvPr>
        </p:nvSpPr>
        <p:spPr>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39</a:t>
            </a:fld>
            <a:endParaRPr lang="en-GB" dirty="0"/>
          </a:p>
        </p:txBody>
      </p:sp>
      <p:sp>
        <p:nvSpPr>
          <p:cNvPr id="57" name="Rectangle 3"/>
          <p:cNvSpPr>
            <a:spLocks noGrp="1" noChangeArrowheads="1"/>
          </p:cNvSpPr>
          <p:nvPr>
            <p:ph type="body" sz="quarter" idx="13"/>
          </p:nvPr>
        </p:nvSpPr>
        <p:spPr>
          <a:xfrm>
            <a:off x="264269" y="1635125"/>
            <a:ext cx="8450262" cy="3930650"/>
          </a:xfrm>
          <a:prstGeom prst="rect">
            <a:avLst/>
          </a:prstGeom>
        </p:spPr>
        <p:txBody>
          <a:bodyPr/>
          <a:lstStyle/>
          <a:p>
            <a:pPr marL="85725" indent="0">
              <a:lnSpc>
                <a:spcPct val="80000"/>
              </a:lnSpc>
              <a:buFont typeface="Wingdings" pitchFamily="2" charset="2"/>
              <a:buNone/>
            </a:pPr>
            <a:r>
              <a:rPr lang="en-GB" altLang="en-US" sz="1600" dirty="0" smtClean="0">
                <a:solidFill>
                  <a:srgbClr val="00539B"/>
                </a:solidFill>
              </a:rPr>
              <a:t>This information is provided for discussion purposes only, may not be reproduced or redistributed and does not constitute an invitation or offer to subscribe for or purchase any securities, products or services. No responsibility is accepted in respect of this presentation by its author, the European Bank for Reconstruction and Development (the "Bank") or any of its directors or employees (together with the author and the Bank, the "EBRD") for its contents. The information herein is presented in summary form and does not attempt to give a complete picture of any market, financial, legal and/or other issues summarised or discussed. The EBRD is not acting as your advisor or agent and shall have no liability, contingent or otherwise, for the quality, accuracy, timeliness, continued availability or completeness of the information, data, calculations nor for any special, indirect, incidental or consequential damages which may be experienced because of the use of the material made available herein. This material is provided on the understanding that (a) you have sufficient knowledge and experience to understand the contents thereof; and (b) you are not relying on us for advice or recommendations of any kind (including without limitation advice relating to economic, legal, tax, regulatory and/or accounting risks and consequences) and that any decision to adopt a strategy, deal in any financial product or enter into any transaction is based upon your own analysis or that of your professional advisors, whom you shall consult as you deem necessary.</a:t>
            </a:r>
          </a:p>
        </p:txBody>
      </p:sp>
      <p:grpSp>
        <p:nvGrpSpPr>
          <p:cNvPr id="7" name="Group 6"/>
          <p:cNvGrpSpPr/>
          <p:nvPr/>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90760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G7 assessment criteria example - €</a:t>
            </a:r>
            <a:endParaRPr lang="en-GB" dirty="0"/>
          </a:p>
        </p:txBody>
      </p:sp>
      <p:sp>
        <p:nvSpPr>
          <p:cNvPr id="3" name="Footer Placeholder 2"/>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4</a:t>
            </a:fld>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773" y="1080000"/>
            <a:ext cx="41529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774" y="4194675"/>
            <a:ext cx="41529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569866" y="923925"/>
            <a:ext cx="6085115" cy="24179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69865" y="3341914"/>
            <a:ext cx="6085115" cy="2417989"/>
          </a:xfrm>
          <a:prstGeom prst="ellipse">
            <a:avLst/>
          </a:prstGeom>
          <a:noFill/>
          <a:ln w="57150">
            <a:solidFill>
              <a:srgbClr val="86C8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13657" y="1600200"/>
            <a:ext cx="1001486" cy="738664"/>
          </a:xfrm>
          <a:prstGeom prst="rect">
            <a:avLst/>
          </a:prstGeom>
          <a:noFill/>
        </p:spPr>
        <p:txBody>
          <a:bodyPr wrap="square" rtlCol="0">
            <a:spAutoFit/>
          </a:bodyPr>
          <a:lstStyle/>
          <a:p>
            <a:r>
              <a:rPr lang="en-GB" sz="1400" b="1" dirty="0" smtClean="0">
                <a:solidFill>
                  <a:srgbClr val="00539B"/>
                </a:solidFill>
              </a:rPr>
              <a:t>Focus of last WG meeting</a:t>
            </a:r>
          </a:p>
        </p:txBody>
      </p:sp>
      <p:sp>
        <p:nvSpPr>
          <p:cNvPr id="10" name="TextBox 9"/>
          <p:cNvSpPr txBox="1"/>
          <p:nvPr/>
        </p:nvSpPr>
        <p:spPr>
          <a:xfrm>
            <a:off x="413657" y="4290433"/>
            <a:ext cx="1001486" cy="738664"/>
          </a:xfrm>
          <a:prstGeom prst="rect">
            <a:avLst/>
          </a:prstGeom>
          <a:noFill/>
        </p:spPr>
        <p:txBody>
          <a:bodyPr wrap="square" rtlCol="0">
            <a:spAutoFit/>
          </a:bodyPr>
          <a:lstStyle/>
          <a:p>
            <a:r>
              <a:rPr lang="en-GB" sz="1400" b="1" dirty="0" smtClean="0">
                <a:solidFill>
                  <a:srgbClr val="00539B"/>
                </a:solidFill>
              </a:rPr>
              <a:t>Today’s WG focus</a:t>
            </a:r>
          </a:p>
        </p:txBody>
      </p:sp>
    </p:spTree>
    <p:extLst>
      <p:ext uri="{BB962C8B-B14F-4D97-AF65-F5344CB8AC3E}">
        <p14:creationId xmlns:p14="http://schemas.microsoft.com/office/powerpoint/2010/main" val="17349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Assessment </a:t>
            </a:r>
            <a:r>
              <a:rPr lang="en-GB" dirty="0"/>
              <a:t>of </a:t>
            </a:r>
            <a:br>
              <a:rPr lang="en-GB" dirty="0"/>
            </a:br>
            <a:r>
              <a:rPr lang="en-GB" dirty="0"/>
              <a:t>KZT O/N RFR candidates</a:t>
            </a:r>
          </a:p>
        </p:txBody>
      </p:sp>
      <p:sp>
        <p:nvSpPr>
          <p:cNvPr id="3" name="Footer Placeholder 2"/>
          <p:cNvSpPr>
            <a:spLocks noGrp="1"/>
          </p:cNvSpPr>
          <p:nvPr>
            <p:ph type="ftr" sz="quarter" idx="3"/>
            <p:custDataLst>
              <p:tags r:id="rId2"/>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5</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4033166241"/>
              </p:ext>
            </p:extLst>
          </p:nvPr>
        </p:nvGraphicFramePr>
        <p:xfrm>
          <a:off x="968829" y="1000275"/>
          <a:ext cx="7310738" cy="5237237"/>
        </p:xfrm>
        <a:graphic>
          <a:graphicData uri="http://schemas.openxmlformats.org/presentationml/2006/ole">
            <mc:AlternateContent xmlns:mc="http://schemas.openxmlformats.org/markup-compatibility/2006">
              <mc:Choice xmlns:v="urn:schemas-microsoft-com:vml" Requires="v">
                <p:oleObj spid="_x0000_s4118" name="Worksheet" r:id="rId5" imgW="9227741" imgH="8488584" progId="Excel.Sheet.12">
                  <p:embed/>
                </p:oleObj>
              </mc:Choice>
              <mc:Fallback>
                <p:oleObj name="Worksheet" r:id="rId5" imgW="9227741" imgH="8488584" progId="Excel.Sheet.12">
                  <p:embed/>
                  <p:pic>
                    <p:nvPicPr>
                      <p:cNvPr id="0" name=""/>
                      <p:cNvPicPr/>
                      <p:nvPr/>
                    </p:nvPicPr>
                    <p:blipFill>
                      <a:blip r:embed="rId6"/>
                      <a:stretch>
                        <a:fillRect/>
                      </a:stretch>
                    </p:blipFill>
                    <p:spPr>
                      <a:xfrm>
                        <a:off x="968829" y="1000275"/>
                        <a:ext cx="7310738" cy="5237237"/>
                      </a:xfrm>
                      <a:prstGeom prst="rect">
                        <a:avLst/>
                      </a:prstGeom>
                    </p:spPr>
                  </p:pic>
                </p:oleObj>
              </mc:Fallback>
            </mc:AlternateContent>
          </a:graphicData>
        </a:graphic>
      </p:graphicFrame>
    </p:spTree>
    <p:extLst>
      <p:ext uri="{BB962C8B-B14F-4D97-AF65-F5344CB8AC3E}">
        <p14:creationId xmlns:p14="http://schemas.microsoft.com/office/powerpoint/2010/main" val="226251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KZT market liquidity </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6</a:t>
            </a:fld>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44" y="988642"/>
            <a:ext cx="6551761" cy="541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95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Tonia decomposition</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7</a:t>
            </a:fld>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43" y="1404938"/>
            <a:ext cx="7337946" cy="441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38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Tonia decomposition</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8</a:t>
            </a:fld>
            <a:endParaRPr lang="en-GB" dirty="0"/>
          </a:p>
        </p:txBody>
      </p:sp>
      <p:graphicFrame>
        <p:nvGraphicFramePr>
          <p:cNvPr id="7" name="Диаграмма 1"/>
          <p:cNvGraphicFramePr/>
          <p:nvPr>
            <p:extLst>
              <p:ext uri="{D42A27DB-BD31-4B8C-83A1-F6EECF244321}">
                <p14:modId xmlns:p14="http://schemas.microsoft.com/office/powerpoint/2010/main" val="187536672"/>
              </p:ext>
            </p:extLst>
          </p:nvPr>
        </p:nvGraphicFramePr>
        <p:xfrm>
          <a:off x="986051" y="859904"/>
          <a:ext cx="7107072" cy="32632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3"/>
          <p:cNvGraphicFramePr/>
          <p:nvPr>
            <p:extLst>
              <p:ext uri="{D42A27DB-BD31-4B8C-83A1-F6EECF244321}">
                <p14:modId xmlns:p14="http://schemas.microsoft.com/office/powerpoint/2010/main" val="3297745930"/>
              </p:ext>
            </p:extLst>
          </p:nvPr>
        </p:nvGraphicFramePr>
        <p:xfrm>
          <a:off x="426493" y="3987456"/>
          <a:ext cx="7953233" cy="2188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105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Tonia decomposition</a:t>
            </a:r>
            <a:endParaRPr lang="en-GB" dirty="0"/>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
        <p:nvSpPr>
          <p:cNvPr id="4" name="Slide Number Placeholder 3"/>
          <p:cNvSpPr>
            <a:spLocks noGrp="1"/>
          </p:cNvSpPr>
          <p:nvPr>
            <p:ph type="sldNum" sz="quarter" idx="4"/>
          </p:nvPr>
        </p:nvSpPr>
        <p:spPr/>
        <p:txBody>
          <a:bodyPr/>
          <a:lstStyle/>
          <a:p>
            <a:fld id="{71F9F866-B438-9445-8D9F-1F8FF6608833}" type="slidenum">
              <a:rPr lang="en-GB" smtClean="0"/>
              <a:pPr/>
              <a:t>9</a:t>
            </a:fld>
            <a:endParaRPr lang="en-GB" dirty="0"/>
          </a:p>
        </p:txBody>
      </p:sp>
      <p:sp>
        <p:nvSpPr>
          <p:cNvPr id="6" name="Text Placeholder 5"/>
          <p:cNvSpPr>
            <a:spLocks noGrp="1"/>
          </p:cNvSpPr>
          <p:nvPr>
            <p:ph type="body" sz="quarter" idx="11"/>
          </p:nvPr>
        </p:nvSpPr>
        <p:spPr/>
        <p:txBody>
          <a:bodyPr/>
          <a:lstStyle/>
          <a:p>
            <a:endParaRPr lang="en-GB" dirty="0"/>
          </a:p>
        </p:txBody>
      </p:sp>
      <p:graphicFrame>
        <p:nvGraphicFramePr>
          <p:cNvPr id="8" name="Диаграмма 5"/>
          <p:cNvGraphicFramePr/>
          <p:nvPr>
            <p:extLst>
              <p:ext uri="{D42A27DB-BD31-4B8C-83A1-F6EECF244321}">
                <p14:modId xmlns:p14="http://schemas.microsoft.com/office/powerpoint/2010/main" val="2268090780"/>
              </p:ext>
            </p:extLst>
          </p:nvPr>
        </p:nvGraphicFramePr>
        <p:xfrm>
          <a:off x="0" y="946727"/>
          <a:ext cx="8783126" cy="2591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6"/>
          <p:cNvGraphicFramePr/>
          <p:nvPr>
            <p:extLst>
              <p:ext uri="{D42A27DB-BD31-4B8C-83A1-F6EECF244321}">
                <p14:modId xmlns:p14="http://schemas.microsoft.com/office/powerpoint/2010/main" val="2578584865"/>
              </p:ext>
            </p:extLst>
          </p:nvPr>
        </p:nvGraphicFramePr>
        <p:xfrm>
          <a:off x="0" y="3760684"/>
          <a:ext cx="901337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97778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heme/theme1.xml><?xml version="1.0" encoding="utf-8"?>
<a:theme xmlns:a="http://schemas.openxmlformats.org/drawingml/2006/main" name="EBRDmain_english">
  <a:themeElements>
    <a:clrScheme name="EBRD presentation - RGB">
      <a:dk1>
        <a:srgbClr val="00687A"/>
      </a:dk1>
      <a:lt1>
        <a:srgbClr val="FFFFFF"/>
      </a:lt1>
      <a:dk2>
        <a:srgbClr val="0079C1"/>
      </a:dk2>
      <a:lt2>
        <a:srgbClr val="E5EDF7"/>
      </a:lt2>
      <a:accent1>
        <a:srgbClr val="00AE9E"/>
      </a:accent1>
      <a:accent2>
        <a:srgbClr val="0079C1"/>
      </a:accent2>
      <a:accent3>
        <a:srgbClr val="00747A"/>
      </a:accent3>
      <a:accent4>
        <a:srgbClr val="7EA6D7"/>
      </a:accent4>
      <a:accent5>
        <a:srgbClr val="8C2245"/>
      </a:accent5>
      <a:accent6>
        <a:srgbClr val="D77700"/>
      </a:accent6>
      <a:hlink>
        <a:srgbClr val="00539B"/>
      </a:hlink>
      <a:folHlink>
        <a:srgbClr val="5859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EBRD map">
  <a:themeElements>
    <a:clrScheme name="EBRD presentation - RGB">
      <a:dk1>
        <a:srgbClr val="00687A"/>
      </a:dk1>
      <a:lt1>
        <a:srgbClr val="FFFFFF"/>
      </a:lt1>
      <a:dk2>
        <a:srgbClr val="0079C1"/>
      </a:dk2>
      <a:lt2>
        <a:srgbClr val="E5EDF7"/>
      </a:lt2>
      <a:accent1>
        <a:srgbClr val="00AE9E"/>
      </a:accent1>
      <a:accent2>
        <a:srgbClr val="0079C1"/>
      </a:accent2>
      <a:accent3>
        <a:srgbClr val="00747A"/>
      </a:accent3>
      <a:accent4>
        <a:srgbClr val="7EA6D7"/>
      </a:accent4>
      <a:accent5>
        <a:srgbClr val="8C2245"/>
      </a:accent5>
      <a:accent6>
        <a:srgbClr val="D77700"/>
      </a:accent6>
      <a:hlink>
        <a:srgbClr val="00539B"/>
      </a:hlink>
      <a:folHlink>
        <a:srgbClr val="5859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Image - full size">
  <a:themeElements>
    <a:clrScheme name="EBRD">
      <a:dk1>
        <a:srgbClr val="000000"/>
      </a:dk1>
      <a:lt1>
        <a:srgbClr val="FFFFFF"/>
      </a:lt1>
      <a:dk2>
        <a:srgbClr val="00747A"/>
      </a:dk2>
      <a:lt2>
        <a:srgbClr val="808080"/>
      </a:lt2>
      <a:accent1>
        <a:srgbClr val="177671"/>
      </a:accent1>
      <a:accent2>
        <a:srgbClr val="00A8B0"/>
      </a:accent2>
      <a:accent3>
        <a:srgbClr val="00C6D0"/>
      </a:accent3>
      <a:accent4>
        <a:srgbClr val="72E4DF"/>
      </a:accent4>
      <a:accent5>
        <a:srgbClr val="BDFCFF"/>
      </a:accent5>
      <a:accent6>
        <a:srgbClr val="BFBFBF"/>
      </a:accent6>
      <a:hlink>
        <a:srgbClr val="74ADAA"/>
      </a:hlink>
      <a:folHlink>
        <a:srgbClr val="00539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EBRD">
      <a:dk1>
        <a:srgbClr val="000000"/>
      </a:dk1>
      <a:lt1>
        <a:srgbClr val="FFFFFF"/>
      </a:lt1>
      <a:dk2>
        <a:srgbClr val="00747A"/>
      </a:dk2>
      <a:lt2>
        <a:srgbClr val="808080"/>
      </a:lt2>
      <a:accent1>
        <a:srgbClr val="177671"/>
      </a:accent1>
      <a:accent2>
        <a:srgbClr val="00A8B0"/>
      </a:accent2>
      <a:accent3>
        <a:srgbClr val="00C6D0"/>
      </a:accent3>
      <a:accent4>
        <a:srgbClr val="72E4DF"/>
      </a:accent4>
      <a:accent5>
        <a:srgbClr val="BDFCFF"/>
      </a:accent5>
      <a:accent6>
        <a:srgbClr val="BFBFBF"/>
      </a:accent6>
      <a:hlink>
        <a:srgbClr val="74ADAA"/>
      </a:hlink>
      <a:folHlink>
        <a:srgbClr val="0053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3f2bf68e-965f-4645-8d3a-c9eb7a3821bd" value=""/>
</sisl>
</file>

<file path=customXml/itemProps1.xml><?xml version="1.0" encoding="utf-8"?>
<ds:datastoreItem xmlns:ds="http://schemas.openxmlformats.org/officeDocument/2006/customXml" ds:itemID="{5D444CC2-734F-4161-B05B-A9DCE615065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EBRDmain_english</Template>
  <TotalTime>37699</TotalTime>
  <Words>2698</Words>
  <Application>Microsoft Office PowerPoint</Application>
  <PresentationFormat>Экран (4:3)</PresentationFormat>
  <Paragraphs>532</Paragraphs>
  <Slides>39</Slides>
  <Notes>39</Notes>
  <HiddenSlides>0</HiddenSlides>
  <MMClips>0</MMClips>
  <ScaleCrop>false</ScaleCrop>
  <HeadingPairs>
    <vt:vector size="8" baseType="variant">
      <vt:variant>
        <vt:lpstr>Использованные шрифты</vt:lpstr>
      </vt:variant>
      <vt:variant>
        <vt:i4>7</vt:i4>
      </vt:variant>
      <vt:variant>
        <vt:lpstr>Тема</vt:lpstr>
      </vt:variant>
      <vt:variant>
        <vt:i4>4</vt:i4>
      </vt:variant>
      <vt:variant>
        <vt:lpstr>Внедренные серверы OLE</vt:lpstr>
      </vt:variant>
      <vt:variant>
        <vt:i4>1</vt:i4>
      </vt:variant>
      <vt:variant>
        <vt:lpstr>Заголовки слайдов</vt:lpstr>
      </vt:variant>
      <vt:variant>
        <vt:i4>39</vt:i4>
      </vt:variant>
    </vt:vector>
  </HeadingPairs>
  <TitlesOfParts>
    <vt:vector size="51" baseType="lpstr">
      <vt:lpstr>ＭＳ Ｐゴシック</vt:lpstr>
      <vt:lpstr>Arial</vt:lpstr>
      <vt:lpstr>Bodoni MT</vt:lpstr>
      <vt:lpstr>Cambria Math</vt:lpstr>
      <vt:lpstr>Franklin Gothic Book</vt:lpstr>
      <vt:lpstr>Franklin Gothic Medium</vt:lpstr>
      <vt:lpstr>Wingdings</vt:lpstr>
      <vt:lpstr>EBRDmain_english</vt:lpstr>
      <vt:lpstr>EBRD map</vt:lpstr>
      <vt:lpstr>Image - full size</vt:lpstr>
      <vt:lpstr>Title slides</vt:lpstr>
      <vt:lpstr>Worksheet</vt:lpstr>
      <vt:lpstr>Презентация PowerPoint</vt:lpstr>
      <vt:lpstr>Agenda</vt:lpstr>
      <vt:lpstr>Guiding principles for a reliable Money Market benchmark rate </vt:lpstr>
      <vt:lpstr>G7 assessment criteria example - €</vt:lpstr>
      <vt:lpstr>Assessment of  KZT O/N RFR candidates</vt:lpstr>
      <vt:lpstr>KZT market liquidity </vt:lpstr>
      <vt:lpstr>Tonia decomposition</vt:lpstr>
      <vt:lpstr>Tonia decomposition</vt:lpstr>
      <vt:lpstr>Tonia decomposition</vt:lpstr>
      <vt:lpstr>Proposed reformed Tonia methodology</vt:lpstr>
      <vt:lpstr>Proposed Definition</vt:lpstr>
      <vt:lpstr>Why trim?</vt:lpstr>
      <vt:lpstr>The Calculation Methodology</vt:lpstr>
      <vt:lpstr>The Calculation Methodology</vt:lpstr>
      <vt:lpstr>The Calculation Methodology</vt:lpstr>
      <vt:lpstr>The Calculation Methodology</vt:lpstr>
      <vt:lpstr>The Calculation Methodology</vt:lpstr>
      <vt:lpstr>The Calculation Methodology</vt:lpstr>
      <vt:lpstr>Historical illustration</vt:lpstr>
      <vt:lpstr>Publication</vt:lpstr>
      <vt:lpstr>Contingency plan</vt:lpstr>
      <vt:lpstr>Revision and evolution of the methodology</vt:lpstr>
      <vt:lpstr>Importance of settlement for efficient money markets</vt:lpstr>
      <vt:lpstr>International ‘best practices’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Reformed SONIA key features</vt:lpstr>
      <vt:lpstr>Reformed SONIA key features continue</vt:lpstr>
      <vt:lpstr>Assessment example  Reformed Sonia</vt:lpstr>
      <vt:lpstr>Assessment example  € RFR</vt:lpstr>
      <vt:lpstr>Disclaimer</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Pacatte, Aude</dc:creator>
  <cp:keywords>[EBRD/OFFICIAL USE]</cp:keywords>
  <cp:lastModifiedBy>Амина Окушева</cp:lastModifiedBy>
  <cp:revision>293</cp:revision>
  <cp:lastPrinted>2017-11-24T19:17:30Z</cp:lastPrinted>
  <dcterms:created xsi:type="dcterms:W3CDTF">2014-01-15T14:38:16Z</dcterms:created>
  <dcterms:modified xsi:type="dcterms:W3CDTF">2020-09-02T06:46:28Z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c1c05ae6-f05f-4118-88fd-f4df88a85dff</vt:lpwstr>
  </property>
  <property fmtid="{D5CDD505-2E9C-101B-9397-08002B2CF9AE}" pid="3" name="bjSaver">
    <vt:lpwstr>LNopQ61CIDwufaY7vs0rluQ9AwVc5O5V</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uid="3f2bf68e-965f-4645-8d3a-c9eb7a3821bd" value="" /&gt;&lt;/sisl&gt;</vt:lpwstr>
  </property>
</Properties>
</file>